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0" r:id="rId2"/>
    <p:sldId id="256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1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85F"/>
    <a:srgbClr val="CEB160"/>
    <a:srgbClr val="0B161F"/>
    <a:srgbClr val="0A161E"/>
    <a:srgbClr val="D1D1D1"/>
    <a:srgbClr val="9E8A4C"/>
    <a:srgbClr val="B99F57"/>
    <a:srgbClr val="B29B55"/>
    <a:srgbClr val="64562F"/>
    <a:srgbClr val="4D4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29"/>
    <p:restoredTop sz="94349"/>
  </p:normalViewPr>
  <p:slideViewPr>
    <p:cSldViewPr snapToGrid="0">
      <p:cViewPr>
        <p:scale>
          <a:sx n="57" d="100"/>
          <a:sy n="57" d="100"/>
        </p:scale>
        <p:origin x="144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9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200" dirty="0"/>
              <a:t>2026</a:t>
            </a:r>
          </a:p>
        </c:rich>
      </c:tx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</c:plotArea>
    <c:plotVisOnly val="1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200" dirty="0"/>
              <a:t>2026</a:t>
            </a:r>
          </a:p>
        </c:rich>
      </c:tx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</c:plotArea>
    <c:plotVisOnly val="1"/>
    <c:dispBlanksAs val="gap"/>
    <c:showDLblsOverMax val="1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25206-557C-4827-A47F-BBE42A94C2F3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2F5ABF-20FC-4721-AFFC-01DC5509BA75}">
      <dgm:prSet phldrT="[Text]" phldr="0" custT="1"/>
      <dgm:spPr>
        <a:solidFill>
          <a:srgbClr val="CCA85F"/>
        </a:solidFill>
        <a:ln>
          <a:solidFill>
            <a:srgbClr val="FFCDD7"/>
          </a:solidFill>
        </a:ln>
      </dgm:spPr>
      <dgm:t>
        <a:bodyPr/>
        <a:lstStyle/>
        <a:p>
          <a:endParaRPr lang="en-GB" sz="14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3D9EAED5-8E76-4D6C-B45E-FA327BD9E7F3}" type="parTrans" cxnId="{3001E757-684F-49AF-A277-0D7B9AE919C9}">
      <dgm:prSet/>
      <dgm:spPr/>
      <dgm:t>
        <a:bodyPr/>
        <a:lstStyle/>
        <a:p>
          <a:endParaRPr lang="en-GB"/>
        </a:p>
      </dgm:t>
    </dgm:pt>
    <dgm:pt modelId="{842D66C2-3647-4672-82E7-F211BAC18B49}" type="sibTrans" cxnId="{3001E757-684F-49AF-A277-0D7B9AE919C9}">
      <dgm:prSet/>
      <dgm:spPr/>
      <dgm:t>
        <a:bodyPr/>
        <a:lstStyle/>
        <a:p>
          <a:endParaRPr lang="en-GB"/>
        </a:p>
      </dgm:t>
    </dgm:pt>
    <dgm:pt modelId="{ACB11ACA-60C0-4FB9-88F3-4089BF4C31B9}">
      <dgm:prSet phldrT="[Text]" phldr="0" custT="1"/>
      <dgm:spPr>
        <a:solidFill>
          <a:srgbClr val="CCA85F"/>
        </a:solidFill>
      </dgm:spPr>
      <dgm:t>
        <a:bodyPr/>
        <a:lstStyle/>
        <a:p>
          <a:endParaRPr lang="en-GB" sz="14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C2FCBB9-D12D-44D8-A199-66B2264C6B85}" type="parTrans" cxnId="{B7B01560-B8C6-4337-9C20-FDB767999509}">
      <dgm:prSet/>
      <dgm:spPr/>
      <dgm:t>
        <a:bodyPr/>
        <a:lstStyle/>
        <a:p>
          <a:endParaRPr lang="en-GB"/>
        </a:p>
      </dgm:t>
    </dgm:pt>
    <dgm:pt modelId="{2D70A752-55B4-4D26-B753-C1A3ECCA159E}" type="sibTrans" cxnId="{B7B01560-B8C6-4337-9C20-FDB767999509}">
      <dgm:prSet/>
      <dgm:spPr/>
      <dgm:t>
        <a:bodyPr/>
        <a:lstStyle/>
        <a:p>
          <a:endParaRPr lang="en-GB"/>
        </a:p>
      </dgm:t>
    </dgm:pt>
    <dgm:pt modelId="{69F84951-D4DB-4509-88C9-981A2B00AE05}">
      <dgm:prSet phldrT="[Text]" phldr="0" custT="1"/>
      <dgm:spPr>
        <a:solidFill>
          <a:srgbClr val="CCA85F"/>
        </a:solidFill>
      </dgm:spPr>
      <dgm:t>
        <a:bodyPr/>
        <a:lstStyle/>
        <a:p>
          <a:endParaRPr lang="en-GB" sz="14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85A8D062-86FF-4E88-AB1D-1D6763C54C80}" type="parTrans" cxnId="{ADEDBB08-0C3B-4E23-A328-9C481DD5F256}">
      <dgm:prSet/>
      <dgm:spPr/>
      <dgm:t>
        <a:bodyPr/>
        <a:lstStyle/>
        <a:p>
          <a:endParaRPr lang="en-GB"/>
        </a:p>
      </dgm:t>
    </dgm:pt>
    <dgm:pt modelId="{470B367F-B8D5-4FA2-8086-7A69306B6805}" type="sibTrans" cxnId="{ADEDBB08-0C3B-4E23-A328-9C481DD5F256}">
      <dgm:prSet/>
      <dgm:spPr/>
      <dgm:t>
        <a:bodyPr/>
        <a:lstStyle/>
        <a:p>
          <a:endParaRPr lang="en-GB"/>
        </a:p>
      </dgm:t>
    </dgm:pt>
    <dgm:pt modelId="{962BB7A4-84A7-406E-9A7D-8767A8AF3DBD}" type="pres">
      <dgm:prSet presAssocID="{C9F25206-557C-4827-A47F-BBE42A94C2F3}" presName="diagram" presStyleCnt="0">
        <dgm:presLayoutVars>
          <dgm:dir/>
          <dgm:resizeHandles val="exact"/>
        </dgm:presLayoutVars>
      </dgm:prSet>
      <dgm:spPr/>
    </dgm:pt>
    <dgm:pt modelId="{DC9AD124-D0F0-405F-8603-1010802AF83B}" type="pres">
      <dgm:prSet presAssocID="{E02F5ABF-20FC-4721-AFFC-01DC5509BA75}" presName="node" presStyleLbl="node1" presStyleIdx="0" presStyleCnt="3" custLinFactNeighborX="19441" custLinFactNeighborY="4079">
        <dgm:presLayoutVars>
          <dgm:bulletEnabled val="1"/>
        </dgm:presLayoutVars>
      </dgm:prSet>
      <dgm:spPr/>
    </dgm:pt>
    <dgm:pt modelId="{762AE3FF-44A8-4A0D-AFDE-ABADA9294862}" type="pres">
      <dgm:prSet presAssocID="{842D66C2-3647-4672-82E7-F211BAC18B49}" presName="sibTrans" presStyleCnt="0"/>
      <dgm:spPr/>
    </dgm:pt>
    <dgm:pt modelId="{ABBC877B-78EA-4914-8C20-85C75E178BC7}" type="pres">
      <dgm:prSet presAssocID="{69F84951-D4DB-4509-88C9-981A2B00AE05}" presName="node" presStyleLbl="node1" presStyleIdx="1" presStyleCnt="3" custLinFactNeighborX="19441" custLinFactNeighborY="4105">
        <dgm:presLayoutVars>
          <dgm:bulletEnabled val="1"/>
        </dgm:presLayoutVars>
      </dgm:prSet>
      <dgm:spPr/>
    </dgm:pt>
    <dgm:pt modelId="{1AF345E8-99CA-FD45-AFB1-9D30F2912DF8}" type="pres">
      <dgm:prSet presAssocID="{470B367F-B8D5-4FA2-8086-7A69306B6805}" presName="sibTrans" presStyleCnt="0"/>
      <dgm:spPr/>
    </dgm:pt>
    <dgm:pt modelId="{9AC1A63B-20CD-437E-BCA2-EC5D13C4254E}" type="pres">
      <dgm:prSet presAssocID="{ACB11ACA-60C0-4FB9-88F3-4089BF4C31B9}" presName="node" presStyleLbl="node1" presStyleIdx="2" presStyleCnt="3" custLinFactNeighborX="19441" custLinFactNeighborY="4079">
        <dgm:presLayoutVars>
          <dgm:bulletEnabled val="1"/>
        </dgm:presLayoutVars>
      </dgm:prSet>
      <dgm:spPr/>
    </dgm:pt>
  </dgm:ptLst>
  <dgm:cxnLst>
    <dgm:cxn modelId="{ADEDBB08-0C3B-4E23-A328-9C481DD5F256}" srcId="{C9F25206-557C-4827-A47F-BBE42A94C2F3}" destId="{69F84951-D4DB-4509-88C9-981A2B00AE05}" srcOrd="1" destOrd="0" parTransId="{85A8D062-86FF-4E88-AB1D-1D6763C54C80}" sibTransId="{470B367F-B8D5-4FA2-8086-7A69306B6805}"/>
    <dgm:cxn modelId="{3001E757-684F-49AF-A277-0D7B9AE919C9}" srcId="{C9F25206-557C-4827-A47F-BBE42A94C2F3}" destId="{E02F5ABF-20FC-4721-AFFC-01DC5509BA75}" srcOrd="0" destOrd="0" parTransId="{3D9EAED5-8E76-4D6C-B45E-FA327BD9E7F3}" sibTransId="{842D66C2-3647-4672-82E7-F211BAC18B49}"/>
    <dgm:cxn modelId="{B7B01560-B8C6-4337-9C20-FDB767999509}" srcId="{C9F25206-557C-4827-A47F-BBE42A94C2F3}" destId="{ACB11ACA-60C0-4FB9-88F3-4089BF4C31B9}" srcOrd="2" destOrd="0" parTransId="{CC2FCBB9-D12D-44D8-A199-66B2264C6B85}" sibTransId="{2D70A752-55B4-4D26-B753-C1A3ECCA159E}"/>
    <dgm:cxn modelId="{0B145981-E445-4233-ABEB-F21F4DB30819}" type="presOf" srcId="{C9F25206-557C-4827-A47F-BBE42A94C2F3}" destId="{962BB7A4-84A7-406E-9A7D-8767A8AF3DBD}" srcOrd="0" destOrd="0" presId="urn:microsoft.com/office/officeart/2005/8/layout/default"/>
    <dgm:cxn modelId="{D8B925AD-6E7A-B348-A3B9-3DDD5818F9F2}" type="presOf" srcId="{ACB11ACA-60C0-4FB9-88F3-4089BF4C31B9}" destId="{9AC1A63B-20CD-437E-BCA2-EC5D13C4254E}" srcOrd="0" destOrd="0" presId="urn:microsoft.com/office/officeart/2005/8/layout/default"/>
    <dgm:cxn modelId="{57BDB8C3-6265-D641-91A8-06B5C2DD79E0}" type="presOf" srcId="{E02F5ABF-20FC-4721-AFFC-01DC5509BA75}" destId="{DC9AD124-D0F0-405F-8603-1010802AF83B}" srcOrd="0" destOrd="0" presId="urn:microsoft.com/office/officeart/2005/8/layout/default"/>
    <dgm:cxn modelId="{8AA551CB-7115-EF42-B4A1-46DC71D969A7}" type="presOf" srcId="{69F84951-D4DB-4509-88C9-981A2B00AE05}" destId="{ABBC877B-78EA-4914-8C20-85C75E178BC7}" srcOrd="0" destOrd="0" presId="urn:microsoft.com/office/officeart/2005/8/layout/default"/>
    <dgm:cxn modelId="{511274C7-1644-554E-B398-04F42A1CB55D}" type="presParOf" srcId="{962BB7A4-84A7-406E-9A7D-8767A8AF3DBD}" destId="{DC9AD124-D0F0-405F-8603-1010802AF83B}" srcOrd="0" destOrd="0" presId="urn:microsoft.com/office/officeart/2005/8/layout/default"/>
    <dgm:cxn modelId="{A1F772E4-B52F-524B-AC28-ACE418BFF665}" type="presParOf" srcId="{962BB7A4-84A7-406E-9A7D-8767A8AF3DBD}" destId="{762AE3FF-44A8-4A0D-AFDE-ABADA9294862}" srcOrd="1" destOrd="0" presId="urn:microsoft.com/office/officeart/2005/8/layout/default"/>
    <dgm:cxn modelId="{346B4F0B-0B8D-8443-B14C-36018FE3FEE8}" type="presParOf" srcId="{962BB7A4-84A7-406E-9A7D-8767A8AF3DBD}" destId="{ABBC877B-78EA-4914-8C20-85C75E178BC7}" srcOrd="2" destOrd="0" presId="urn:microsoft.com/office/officeart/2005/8/layout/default"/>
    <dgm:cxn modelId="{9528D8CA-BFBE-9B44-8E9F-7FB0D5C846D1}" type="presParOf" srcId="{962BB7A4-84A7-406E-9A7D-8767A8AF3DBD}" destId="{1AF345E8-99CA-FD45-AFB1-9D30F2912DF8}" srcOrd="3" destOrd="0" presId="urn:microsoft.com/office/officeart/2005/8/layout/default"/>
    <dgm:cxn modelId="{D4AEB421-3DC2-C24F-8D16-214DD3B8EA3F}" type="presParOf" srcId="{962BB7A4-84A7-406E-9A7D-8767A8AF3DBD}" destId="{9AC1A63B-20CD-437E-BCA2-EC5D13C4254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AD124-D0F0-405F-8603-1010802AF83B}">
      <dsp:nvSpPr>
        <dsp:cNvPr id="0" name=""/>
        <dsp:cNvSpPr/>
      </dsp:nvSpPr>
      <dsp:spPr>
        <a:xfrm>
          <a:off x="1133238" y="404"/>
          <a:ext cx="1265433" cy="759260"/>
        </a:xfrm>
        <a:prstGeom prst="rect">
          <a:avLst/>
        </a:prstGeom>
        <a:solidFill>
          <a:srgbClr val="CCA85F"/>
        </a:solidFill>
        <a:ln>
          <a:solidFill>
            <a:srgbClr val="FFCDD7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1133238" y="404"/>
        <a:ext cx="1265433" cy="759260"/>
      </dsp:txXfrm>
    </dsp:sp>
    <dsp:sp modelId="{ABBC877B-78EA-4914-8C20-85C75E178BC7}">
      <dsp:nvSpPr>
        <dsp:cNvPr id="0" name=""/>
        <dsp:cNvSpPr/>
      </dsp:nvSpPr>
      <dsp:spPr>
        <a:xfrm>
          <a:off x="2525216" y="404"/>
          <a:ext cx="1265433" cy="759260"/>
        </a:xfrm>
        <a:prstGeom prst="rect">
          <a:avLst/>
        </a:prstGeom>
        <a:solidFill>
          <a:srgbClr val="CCA85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2525216" y="404"/>
        <a:ext cx="1265433" cy="759260"/>
      </dsp:txXfrm>
    </dsp:sp>
    <dsp:sp modelId="{9AC1A63B-20CD-437E-BCA2-EC5D13C4254E}">
      <dsp:nvSpPr>
        <dsp:cNvPr id="0" name=""/>
        <dsp:cNvSpPr/>
      </dsp:nvSpPr>
      <dsp:spPr>
        <a:xfrm>
          <a:off x="3917193" y="404"/>
          <a:ext cx="1265433" cy="759260"/>
        </a:xfrm>
        <a:prstGeom prst="rect">
          <a:avLst/>
        </a:prstGeom>
        <a:solidFill>
          <a:srgbClr val="CCA85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3917193" y="404"/>
        <a:ext cx="1265433" cy="759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3D3BC-CC46-E34B-BF3B-EA32ACBD41AE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9AEF7-2401-FD46-9237-D5AD8AA7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9AEF7-2401-FD46-9237-D5AD8AA7F7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6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13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A0E8A9B-BF5C-CF25-5C07-E7B7FFBD7E7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2" cy="6858000"/>
            <a:chOff x="0" y="0"/>
            <a:chExt cx="12192002" cy="6858000"/>
          </a:xfrm>
        </p:grpSpPr>
        <p:pic>
          <p:nvPicPr>
            <p:cNvPr id="12" name="Picture 4" descr="Imagine Pin povestire">
              <a:extLst>
                <a:ext uri="{FF2B5EF4-FFF2-40B4-BE49-F238E27FC236}">
                  <a16:creationId xmlns:a16="http://schemas.microsoft.com/office/drawing/2014/main" id="{495E0977-E0D4-B381-4865-C1FC2D74815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F0297B-C0A7-4752-C001-2CAF80B72B8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12192001" cy="6858000"/>
            </a:xfrm>
            <a:prstGeom prst="rect">
              <a:avLst/>
            </a:prstGeom>
            <a:solidFill>
              <a:srgbClr val="13204C">
                <a:alpha val="75008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4000" b="1">
                <a:solidFill>
                  <a:srgbClr val="CEB061"/>
                </a:solidFill>
              </a:endParaRPr>
            </a:p>
          </p:txBody>
        </p:sp>
        <p:pic>
          <p:nvPicPr>
            <p:cNvPr id="14" name="Picture 13" descr="A black and gold sign&#10;&#10;AI-generated content may be incorrect.">
              <a:extLst>
                <a:ext uri="{FF2B5EF4-FFF2-40B4-BE49-F238E27FC236}">
                  <a16:creationId xmlns:a16="http://schemas.microsoft.com/office/drawing/2014/main" id="{A5044886-C62B-A2D8-C9C1-AA242B2560E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108451" y="2882900"/>
              <a:ext cx="39751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16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si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9D42F3C2-7146-14D7-154E-0E22A848F346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Symbol zastępczy tytułu 1">
            <a:extLst>
              <a:ext uri="{FF2B5EF4-FFF2-40B4-BE49-F238E27FC236}">
                <a16:creationId xmlns:a16="http://schemas.microsoft.com/office/drawing/2014/main" id="{09EB12C8-3168-A90C-2818-EC8685C55424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Thesis 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9E4135-AA44-99FA-45C8-32A8C28C3CF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close-up of a logo&#10;&#10;AI-generated content may be incorrect.">
            <a:extLst>
              <a:ext uri="{FF2B5EF4-FFF2-40B4-BE49-F238E27FC236}">
                <a16:creationId xmlns:a16="http://schemas.microsoft.com/office/drawing/2014/main" id="{D102F714-DD72-0D3D-9166-0E0EDFF7A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53CB88-192D-8B50-45F7-94AD0BC095BF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951E3-875C-5411-D894-71C67627632B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CAD383-F726-3A86-4030-28B89FB6D776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94FAC4-BF68-9691-2D2A-78DD298165E1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703A31-C39A-54D8-2269-5BEB3AC65EBD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25DFC9-0A81-08F4-EA84-19A490BE182F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F14157-C468-7931-CD05-CA78EA17F405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145C73-9613-E675-06E3-7B501A54F173}"/>
              </a:ext>
            </a:extLst>
          </p:cNvPr>
          <p:cNvSpPr/>
          <p:nvPr userDrawn="1"/>
        </p:nvSpPr>
        <p:spPr>
          <a:xfrm>
            <a:off x="293828" y="1229659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6262B0-94AB-9D96-79F9-B3E6F55ABC42}"/>
              </a:ext>
            </a:extLst>
          </p:cNvPr>
          <p:cNvSpPr/>
          <p:nvPr userDrawn="1"/>
        </p:nvSpPr>
        <p:spPr>
          <a:xfrm>
            <a:off x="6103384" y="1229659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FA4492-526F-106F-18CE-2EE1D6EE88F9}"/>
              </a:ext>
            </a:extLst>
          </p:cNvPr>
          <p:cNvSpPr/>
          <p:nvPr userDrawn="1"/>
        </p:nvSpPr>
        <p:spPr>
          <a:xfrm>
            <a:off x="293828" y="3860172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28D598-53EC-59E0-6DE0-85F87F93FF86}"/>
              </a:ext>
            </a:extLst>
          </p:cNvPr>
          <p:cNvSpPr/>
          <p:nvPr userDrawn="1"/>
        </p:nvSpPr>
        <p:spPr>
          <a:xfrm>
            <a:off x="6103384" y="3860172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40" name="Slide Header">
            <a:extLst>
              <a:ext uri="{FF2B5EF4-FFF2-40B4-BE49-F238E27FC236}">
                <a16:creationId xmlns:a16="http://schemas.microsoft.com/office/drawing/2014/main" id="{7470E9F6-5029-EA53-FD51-B4F79DCC03F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5316798"/>
              </p:ext>
            </p:extLst>
          </p:nvPr>
        </p:nvGraphicFramePr>
        <p:xfrm>
          <a:off x="466906" y="3898110"/>
          <a:ext cx="519776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Slide Header">
            <a:extLst>
              <a:ext uri="{FF2B5EF4-FFF2-40B4-BE49-F238E27FC236}">
                <a16:creationId xmlns:a16="http://schemas.microsoft.com/office/drawing/2014/main" id="{71570A08-DE0E-2F18-B42D-0B2B6943041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83673987"/>
              </p:ext>
            </p:extLst>
          </p:nvPr>
        </p:nvGraphicFramePr>
        <p:xfrm>
          <a:off x="6275701" y="3898110"/>
          <a:ext cx="547879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D1841558-1799-666F-C1AF-CDAB64F0BCDC}"/>
              </a:ext>
            </a:extLst>
          </p:cNvPr>
          <p:cNvSpPr/>
          <p:nvPr userDrawn="1"/>
        </p:nvSpPr>
        <p:spPr>
          <a:xfrm>
            <a:off x="6747002" y="4140994"/>
            <a:ext cx="5212091" cy="22288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55" name="Slide Header">
            <a:extLst>
              <a:ext uri="{FF2B5EF4-FFF2-40B4-BE49-F238E27FC236}">
                <a16:creationId xmlns:a16="http://schemas.microsoft.com/office/drawing/2014/main" id="{3565BA32-8716-5371-058D-F5139C8BFD7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7164342"/>
              </p:ext>
            </p:extLst>
          </p:nvPr>
        </p:nvGraphicFramePr>
        <p:xfrm>
          <a:off x="466907" y="1270793"/>
          <a:ext cx="519776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Slide Header">
            <a:extLst>
              <a:ext uri="{FF2B5EF4-FFF2-40B4-BE49-F238E27FC236}">
                <a16:creationId xmlns:a16="http://schemas.microsoft.com/office/drawing/2014/main" id="{79D87623-B0AA-E944-BCEE-0EE97CBB7B1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63264816"/>
              </p:ext>
            </p:extLst>
          </p:nvPr>
        </p:nvGraphicFramePr>
        <p:xfrm>
          <a:off x="6275701" y="1270793"/>
          <a:ext cx="5478791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8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17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sis I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9D42F3C2-7146-14D7-154E-0E22A848F346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Symbol zastępczy tytułu 1">
            <a:extLst>
              <a:ext uri="{FF2B5EF4-FFF2-40B4-BE49-F238E27FC236}">
                <a16:creationId xmlns:a16="http://schemas.microsoft.com/office/drawing/2014/main" id="{09EB12C8-3168-A90C-2818-EC8685C55424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Thesis 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9E4135-AA44-99FA-45C8-32A8C28C3CF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close-up of a logo&#10;&#10;AI-generated content may be incorrect.">
            <a:extLst>
              <a:ext uri="{FF2B5EF4-FFF2-40B4-BE49-F238E27FC236}">
                <a16:creationId xmlns:a16="http://schemas.microsoft.com/office/drawing/2014/main" id="{D102F714-DD72-0D3D-9166-0E0EDFF7A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53CB88-192D-8B50-45F7-94AD0BC095BF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951E3-875C-5411-D894-71C67627632B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CAD383-F726-3A86-4030-28B89FB6D776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94FAC4-BF68-9691-2D2A-78DD298165E1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703A31-C39A-54D8-2269-5BEB3AC65EBD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25DFC9-0A81-08F4-EA84-19A490BE182F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F14157-C468-7931-CD05-CA78EA17F405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1841558-1799-666F-C1AF-CDAB64F0BCDC}"/>
              </a:ext>
            </a:extLst>
          </p:cNvPr>
          <p:cNvSpPr/>
          <p:nvPr userDrawn="1"/>
        </p:nvSpPr>
        <p:spPr>
          <a:xfrm>
            <a:off x="6747002" y="4140994"/>
            <a:ext cx="5212091" cy="22288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96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si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7BF532-2B24-2262-7498-D5DF7FD14A04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68324947-40C2-AAB8-37AC-86A86F3ABE92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pl-PL" sz="3500" dirty="0" err="1">
                <a:latin typeface="Poppins" pitchFamily="2" charset="77"/>
                <a:cs typeface="Poppins" pitchFamily="2" charset="77"/>
              </a:rPr>
              <a:t>Thesis</a:t>
            </a:r>
            <a:r>
              <a:rPr lang="pl-PL" sz="3500" dirty="0">
                <a:latin typeface="Poppins" pitchFamily="2" charset="77"/>
                <a:cs typeface="Poppins" pitchFamily="2" charset="77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C967FE-1F16-2A0A-A8C6-211892DA390E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B40C5678-BB37-96D1-7200-97ACB81D0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9E829F-1E25-3F1B-4867-199B284B3711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F60D199-F6D5-3617-187A-01DB5673641F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27A78C-FBD4-CF58-938D-0FD92B3703B0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3E8816-561A-C196-7C53-A0A9F4E43BBC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481150-553F-D251-D7A2-D3B98C1F8A4E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67097B-CB4D-EB2A-8BE0-CD12F7D151B3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9AEB2D-927C-EF69-B792-3D3EB6ADCD30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23" name="Symbol zastępczy numeru slajdu 5">
            <a:extLst>
              <a:ext uri="{FF2B5EF4-FFF2-40B4-BE49-F238E27FC236}">
                <a16:creationId xmlns:a16="http://schemas.microsoft.com/office/drawing/2014/main" id="{35395C73-BA78-D97C-D7BE-9F4E2CF54200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Symbol zastępczy tytułu 1">
            <a:extLst>
              <a:ext uri="{FF2B5EF4-FFF2-40B4-BE49-F238E27FC236}">
                <a16:creationId xmlns:a16="http://schemas.microsoft.com/office/drawing/2014/main" id="{8AED8075-9667-B553-685F-AF41C7C2A2D6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Thesis 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D6100E-A05C-7E02-BF46-735A0D8DFFE9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close-up of a logo&#10;&#10;AI-generated content may be incorrect.">
            <a:extLst>
              <a:ext uri="{FF2B5EF4-FFF2-40B4-BE49-F238E27FC236}">
                <a16:creationId xmlns:a16="http://schemas.microsoft.com/office/drawing/2014/main" id="{FA0F5330-864D-2C27-1FA5-334B52352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65EBC9-DE89-6782-E80D-3EF26D0074E0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365FC5E-0592-C943-30B5-5022847BF0EC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0D4D4B-9FC8-18B5-1E92-213359E2BF96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224CC8-0658-9208-FFBE-FFC5D52CA8B1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CF8CDB-959E-A4EE-13C7-9355B9905115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B5FC9E-FB91-8919-FF87-900793B9876A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E48197-9495-A3B0-8743-632B54D324D5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8E64B4-2748-7183-B6AB-F6132EA19099}"/>
              </a:ext>
            </a:extLst>
          </p:cNvPr>
          <p:cNvSpPr/>
          <p:nvPr userDrawn="1"/>
        </p:nvSpPr>
        <p:spPr>
          <a:xfrm>
            <a:off x="6747002" y="4140994"/>
            <a:ext cx="5212091" cy="22288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233967-4EA7-799F-7577-85330A57E215}"/>
              </a:ext>
            </a:extLst>
          </p:cNvPr>
          <p:cNvSpPr/>
          <p:nvPr userDrawn="1"/>
        </p:nvSpPr>
        <p:spPr>
          <a:xfrm>
            <a:off x="293828" y="1229659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499DDD-84FE-71CE-6C11-AEFD7535DD51}"/>
              </a:ext>
            </a:extLst>
          </p:cNvPr>
          <p:cNvSpPr/>
          <p:nvPr userDrawn="1"/>
        </p:nvSpPr>
        <p:spPr>
          <a:xfrm>
            <a:off x="6103384" y="1229659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89EA1F-81EE-5BD0-D4F7-302EF2215642}"/>
              </a:ext>
            </a:extLst>
          </p:cNvPr>
          <p:cNvSpPr/>
          <p:nvPr userDrawn="1"/>
        </p:nvSpPr>
        <p:spPr>
          <a:xfrm>
            <a:off x="293828" y="3860172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6C8BAA-C121-BB46-9E1D-9A823F9F913B}"/>
              </a:ext>
            </a:extLst>
          </p:cNvPr>
          <p:cNvSpPr/>
          <p:nvPr userDrawn="1"/>
        </p:nvSpPr>
        <p:spPr>
          <a:xfrm>
            <a:off x="6103384" y="3860172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40" name="Slide Header">
            <a:extLst>
              <a:ext uri="{FF2B5EF4-FFF2-40B4-BE49-F238E27FC236}">
                <a16:creationId xmlns:a16="http://schemas.microsoft.com/office/drawing/2014/main" id="{7EE5C771-8103-1B54-A587-32137C58472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54072539"/>
              </p:ext>
            </p:extLst>
          </p:nvPr>
        </p:nvGraphicFramePr>
        <p:xfrm>
          <a:off x="466906" y="3898110"/>
          <a:ext cx="519776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Slide Header">
            <a:extLst>
              <a:ext uri="{FF2B5EF4-FFF2-40B4-BE49-F238E27FC236}">
                <a16:creationId xmlns:a16="http://schemas.microsoft.com/office/drawing/2014/main" id="{A26BB2F8-A923-B46B-64D7-B5BF2111175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86831449"/>
              </p:ext>
            </p:extLst>
          </p:nvPr>
        </p:nvGraphicFramePr>
        <p:xfrm>
          <a:off x="6275701" y="3898110"/>
          <a:ext cx="547879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Slide Header">
            <a:extLst>
              <a:ext uri="{FF2B5EF4-FFF2-40B4-BE49-F238E27FC236}">
                <a16:creationId xmlns:a16="http://schemas.microsoft.com/office/drawing/2014/main" id="{9518DE0C-63CA-7F35-3728-D28D5A01FA4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8395062"/>
              </p:ext>
            </p:extLst>
          </p:nvPr>
        </p:nvGraphicFramePr>
        <p:xfrm>
          <a:off x="466907" y="1270793"/>
          <a:ext cx="519776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Slide Header">
            <a:extLst>
              <a:ext uri="{FF2B5EF4-FFF2-40B4-BE49-F238E27FC236}">
                <a16:creationId xmlns:a16="http://schemas.microsoft.com/office/drawing/2014/main" id="{16052566-E23D-786A-4096-F52EEF93C14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40697888"/>
              </p:ext>
            </p:extLst>
          </p:nvPr>
        </p:nvGraphicFramePr>
        <p:xfrm>
          <a:off x="6275701" y="1270793"/>
          <a:ext cx="5478791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8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94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sis II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7BF532-2B24-2262-7498-D5DF7FD14A04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68324947-40C2-AAB8-37AC-86A86F3ABE92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pl-PL" sz="3500" dirty="0" err="1">
                <a:latin typeface="Poppins" pitchFamily="2" charset="77"/>
                <a:cs typeface="Poppins" pitchFamily="2" charset="77"/>
              </a:rPr>
              <a:t>Thesis</a:t>
            </a:r>
            <a:r>
              <a:rPr lang="pl-PL" sz="3500" dirty="0">
                <a:latin typeface="Poppins" pitchFamily="2" charset="77"/>
                <a:cs typeface="Poppins" pitchFamily="2" charset="77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C967FE-1F16-2A0A-A8C6-211892DA390E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B40C5678-BB37-96D1-7200-97ACB81D0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9E829F-1E25-3F1B-4867-199B284B3711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F60D199-F6D5-3617-187A-01DB5673641F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27A78C-FBD4-CF58-938D-0FD92B3703B0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3E8816-561A-C196-7C53-A0A9F4E43BBC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481150-553F-D251-D7A2-D3B98C1F8A4E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67097B-CB4D-EB2A-8BE0-CD12F7D151B3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9AEB2D-927C-EF69-B792-3D3EB6ADCD30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23" name="Symbol zastępczy numeru slajdu 5">
            <a:extLst>
              <a:ext uri="{FF2B5EF4-FFF2-40B4-BE49-F238E27FC236}">
                <a16:creationId xmlns:a16="http://schemas.microsoft.com/office/drawing/2014/main" id="{35395C73-BA78-D97C-D7BE-9F4E2CF54200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Symbol zastępczy tytułu 1">
            <a:extLst>
              <a:ext uri="{FF2B5EF4-FFF2-40B4-BE49-F238E27FC236}">
                <a16:creationId xmlns:a16="http://schemas.microsoft.com/office/drawing/2014/main" id="{8AED8075-9667-B553-685F-AF41C7C2A2D6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Thesis 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D6100E-A05C-7E02-BF46-735A0D8DFFE9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close-up of a logo&#10;&#10;AI-generated content may be incorrect.">
            <a:extLst>
              <a:ext uri="{FF2B5EF4-FFF2-40B4-BE49-F238E27FC236}">
                <a16:creationId xmlns:a16="http://schemas.microsoft.com/office/drawing/2014/main" id="{FA0F5330-864D-2C27-1FA5-334B52352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65EBC9-DE89-6782-E80D-3EF26D0074E0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365FC5E-0592-C943-30B5-5022847BF0EC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0D4D4B-9FC8-18B5-1E92-213359E2BF96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224CC8-0658-9208-FFBE-FFC5D52CA8B1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CF8CDB-959E-A4EE-13C7-9355B9905115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B5FC9E-FB91-8919-FF87-900793B9876A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E48197-9495-A3B0-8743-632B54D324D5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8E64B4-2748-7183-B6AB-F6132EA19099}"/>
              </a:ext>
            </a:extLst>
          </p:cNvPr>
          <p:cNvSpPr/>
          <p:nvPr userDrawn="1"/>
        </p:nvSpPr>
        <p:spPr>
          <a:xfrm>
            <a:off x="6747002" y="4140994"/>
            <a:ext cx="5212091" cy="22288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328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sis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7AF9725A-2035-7488-43AC-138ACCFA55B8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ymbol zastępczy tytułu 1">
            <a:extLst>
              <a:ext uri="{FF2B5EF4-FFF2-40B4-BE49-F238E27FC236}">
                <a16:creationId xmlns:a16="http://schemas.microsoft.com/office/drawing/2014/main" id="{8C876A57-BED9-E0FD-76F0-26865067F204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Thesis III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39864C-8FA7-8ECC-9DC4-9647DE3AE947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DAB55728-E4B8-3D19-6881-C1030CF98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8F955A-7FAB-C215-D9EE-F9F959B33FB2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6AADC06-1AE3-AD75-C3AE-F1044B9E1F08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21B9BD-8B32-C989-5218-22A7372E600B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098CBE-C947-A6A9-2EC0-B637E84604D7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6FEAB-D2AA-9FAB-7971-A664E926A692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C96475-890F-C915-8564-0033768D932D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B46075-EF4B-A2B3-C7FC-B9657C4ACE49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21" name="Symbol zastępczy numeru slajdu 5">
            <a:extLst>
              <a:ext uri="{FF2B5EF4-FFF2-40B4-BE49-F238E27FC236}">
                <a16:creationId xmlns:a16="http://schemas.microsoft.com/office/drawing/2014/main" id="{63DB175E-3EAE-8EC2-40EB-355306CB254C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Symbol zastępczy tytułu 1">
            <a:extLst>
              <a:ext uri="{FF2B5EF4-FFF2-40B4-BE49-F238E27FC236}">
                <a16:creationId xmlns:a16="http://schemas.microsoft.com/office/drawing/2014/main" id="{08B3422A-E670-7D35-1D77-695A14574051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pl-PL" sz="3500" dirty="0" err="1">
                <a:latin typeface="Poppins" pitchFamily="2" charset="77"/>
                <a:cs typeface="Poppins" pitchFamily="2" charset="77"/>
              </a:rPr>
              <a:t>Thesis</a:t>
            </a:r>
            <a:r>
              <a:rPr lang="pl-PL" sz="3500" dirty="0">
                <a:latin typeface="Poppins" pitchFamily="2" charset="77"/>
                <a:cs typeface="Poppins" pitchFamily="2" charset="77"/>
              </a:rPr>
              <a:t> 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1061E4-44AC-B247-5623-5F4B0FFB67A4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-up of a logo&#10;&#10;AI-generated content may be incorrect.">
            <a:extLst>
              <a:ext uri="{FF2B5EF4-FFF2-40B4-BE49-F238E27FC236}">
                <a16:creationId xmlns:a16="http://schemas.microsoft.com/office/drawing/2014/main" id="{DF68F534-7FD7-8F8F-8991-7610B4D92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0B5747-8645-115A-8E07-CC628BF74410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DD2F41F-85AA-4D4B-EC33-85678ABA3183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D683B8-6DD0-C303-87F2-5F2328EFDD1B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7191A3-FF9D-D6D1-E465-5967359E4BAA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D9DF8B-A806-81D8-242A-6CA1FD62762B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FD9D79-D2A0-09ED-DDF5-C01CCEE6016E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1C3AC5-7F20-748C-783F-6472E469CCFB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9837DB-AEB9-A19E-5A42-48E0DABCB47B}"/>
              </a:ext>
            </a:extLst>
          </p:cNvPr>
          <p:cNvSpPr/>
          <p:nvPr userDrawn="1"/>
        </p:nvSpPr>
        <p:spPr>
          <a:xfrm>
            <a:off x="6747002" y="4140994"/>
            <a:ext cx="5212091" cy="22288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486427-1D8D-759D-B544-67EB667348E8}"/>
              </a:ext>
            </a:extLst>
          </p:cNvPr>
          <p:cNvSpPr/>
          <p:nvPr userDrawn="1"/>
        </p:nvSpPr>
        <p:spPr>
          <a:xfrm>
            <a:off x="293828" y="1229659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3CC0F1-D534-825E-8411-A0FB6B919AA4}"/>
              </a:ext>
            </a:extLst>
          </p:cNvPr>
          <p:cNvSpPr/>
          <p:nvPr userDrawn="1"/>
        </p:nvSpPr>
        <p:spPr>
          <a:xfrm>
            <a:off x="6103384" y="1229659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DF45D3-0C1A-D028-F2C7-537441ADDBB0}"/>
              </a:ext>
            </a:extLst>
          </p:cNvPr>
          <p:cNvSpPr/>
          <p:nvPr userDrawn="1"/>
        </p:nvSpPr>
        <p:spPr>
          <a:xfrm>
            <a:off x="293828" y="3860172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CEDAF12-4A88-D947-D4FA-52AB7F454234}"/>
              </a:ext>
            </a:extLst>
          </p:cNvPr>
          <p:cNvSpPr/>
          <p:nvPr userDrawn="1"/>
        </p:nvSpPr>
        <p:spPr>
          <a:xfrm>
            <a:off x="6103384" y="3860172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40" name="Slide Header">
            <a:extLst>
              <a:ext uri="{FF2B5EF4-FFF2-40B4-BE49-F238E27FC236}">
                <a16:creationId xmlns:a16="http://schemas.microsoft.com/office/drawing/2014/main" id="{864A72D8-6F6F-B51C-6E88-16B1137C1F2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54072539"/>
              </p:ext>
            </p:extLst>
          </p:nvPr>
        </p:nvGraphicFramePr>
        <p:xfrm>
          <a:off x="466906" y="3898110"/>
          <a:ext cx="519776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Slide Header">
            <a:extLst>
              <a:ext uri="{FF2B5EF4-FFF2-40B4-BE49-F238E27FC236}">
                <a16:creationId xmlns:a16="http://schemas.microsoft.com/office/drawing/2014/main" id="{E68ED02B-3BCF-B381-8891-21BAE1E297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86831449"/>
              </p:ext>
            </p:extLst>
          </p:nvPr>
        </p:nvGraphicFramePr>
        <p:xfrm>
          <a:off x="6275701" y="3898110"/>
          <a:ext cx="547879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Slide Header">
            <a:extLst>
              <a:ext uri="{FF2B5EF4-FFF2-40B4-BE49-F238E27FC236}">
                <a16:creationId xmlns:a16="http://schemas.microsoft.com/office/drawing/2014/main" id="{FE7560A9-AFC0-5E27-AB4D-8B06D809A9B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8395062"/>
              </p:ext>
            </p:extLst>
          </p:nvPr>
        </p:nvGraphicFramePr>
        <p:xfrm>
          <a:off x="466907" y="1270793"/>
          <a:ext cx="519776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Slide Header">
            <a:extLst>
              <a:ext uri="{FF2B5EF4-FFF2-40B4-BE49-F238E27FC236}">
                <a16:creationId xmlns:a16="http://schemas.microsoft.com/office/drawing/2014/main" id="{477C8BE3-FDF9-4C0A-A5DF-75FD9ADE778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40697888"/>
              </p:ext>
            </p:extLst>
          </p:nvPr>
        </p:nvGraphicFramePr>
        <p:xfrm>
          <a:off x="6275701" y="1270793"/>
          <a:ext cx="5478791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8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02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sis III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7AF9725A-2035-7488-43AC-138ACCFA55B8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ymbol zastępczy tytułu 1">
            <a:extLst>
              <a:ext uri="{FF2B5EF4-FFF2-40B4-BE49-F238E27FC236}">
                <a16:creationId xmlns:a16="http://schemas.microsoft.com/office/drawing/2014/main" id="{8C876A57-BED9-E0FD-76F0-26865067F204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Thesis III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39864C-8FA7-8ECC-9DC4-9647DE3AE947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DAB55728-E4B8-3D19-6881-C1030CF98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8F955A-7FAB-C215-D9EE-F9F959B33FB2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6AADC06-1AE3-AD75-C3AE-F1044B9E1F08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21B9BD-8B32-C989-5218-22A7372E600B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098CBE-C947-A6A9-2EC0-B637E84604D7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6FEAB-D2AA-9FAB-7971-A664E926A692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C96475-890F-C915-8564-0033768D932D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B46075-EF4B-A2B3-C7FC-B9657C4ACE49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21" name="Symbol zastępczy numeru slajdu 5">
            <a:extLst>
              <a:ext uri="{FF2B5EF4-FFF2-40B4-BE49-F238E27FC236}">
                <a16:creationId xmlns:a16="http://schemas.microsoft.com/office/drawing/2014/main" id="{63DB175E-3EAE-8EC2-40EB-355306CB254C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Symbol zastępczy tytułu 1">
            <a:extLst>
              <a:ext uri="{FF2B5EF4-FFF2-40B4-BE49-F238E27FC236}">
                <a16:creationId xmlns:a16="http://schemas.microsoft.com/office/drawing/2014/main" id="{08B3422A-E670-7D35-1D77-695A14574051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pl-PL" sz="3500" dirty="0" err="1">
                <a:latin typeface="Poppins" pitchFamily="2" charset="77"/>
                <a:cs typeface="Poppins" pitchFamily="2" charset="77"/>
              </a:rPr>
              <a:t>Thesis</a:t>
            </a:r>
            <a:r>
              <a:rPr lang="pl-PL" sz="3500" dirty="0">
                <a:latin typeface="Poppins" pitchFamily="2" charset="77"/>
                <a:cs typeface="Poppins" pitchFamily="2" charset="77"/>
              </a:rPr>
              <a:t> 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1061E4-44AC-B247-5623-5F4B0FFB67A4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-up of a logo&#10;&#10;AI-generated content may be incorrect.">
            <a:extLst>
              <a:ext uri="{FF2B5EF4-FFF2-40B4-BE49-F238E27FC236}">
                <a16:creationId xmlns:a16="http://schemas.microsoft.com/office/drawing/2014/main" id="{DF68F534-7FD7-8F8F-8991-7610B4D92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0B5747-8645-115A-8E07-CC628BF74410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DD2F41F-85AA-4D4B-EC33-85678ABA3183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D683B8-6DD0-C303-87F2-5F2328EFDD1B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7191A3-FF9D-D6D1-E465-5967359E4BAA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D9DF8B-A806-81D8-242A-6CA1FD62762B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FD9D79-D2A0-09ED-DDF5-C01CCEE6016E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1C3AC5-7F20-748C-783F-6472E469CCFB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9837DB-AEB9-A19E-5A42-48E0DABCB47B}"/>
              </a:ext>
            </a:extLst>
          </p:cNvPr>
          <p:cNvSpPr/>
          <p:nvPr userDrawn="1"/>
        </p:nvSpPr>
        <p:spPr>
          <a:xfrm>
            <a:off x="6747002" y="4140994"/>
            <a:ext cx="5212091" cy="22288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69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AE6DB7C3-AE4A-B2B6-C752-72EF2CEE9292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b="0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 b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61DA44CE-8516-0B7B-4281-460A14D64341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144C6E-C983-B45E-AA21-846D95080E8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BC0652EC-6DC7-8C6E-C63D-7D6795B42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EFECB3-AA84-ACFA-6FBA-64CAEE294CC9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7278D-3596-87A7-0510-2B780F75965D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F5B116-1B0D-DC69-015B-13702983C5CD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53133C-ED6E-B98B-4C73-0F6A00F81073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C40FDA-69B8-E079-685A-36D4C17C4D4A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1EF52A-9A97-85C0-5D97-30E6333CF929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2606C-83D0-B04F-1027-3E8E070333EA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498053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ation (DC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E5B23C-2B0E-7D42-7CF2-FEDACEDAC3FF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5B843CB4-6F3D-BEFC-4CD7-0001D6145AFB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DCF Valuation (bear / base / bull)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917E6F-2632-9831-BE81-45A33860A97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10213744-BDA1-4269-13C8-D300A9D9A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101D92-C00F-F1B8-A6FB-4E7B89328C49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508AD-C107-B01B-F24E-B8F33EABE722}"/>
              </a:ext>
            </a:extLst>
          </p:cNvPr>
          <p:cNvSpPr/>
          <p:nvPr userDrawn="1"/>
        </p:nvSpPr>
        <p:spPr>
          <a:xfrm>
            <a:off x="289409" y="1138116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CBD86-E0A2-C00C-47B4-2818B05F14EB}"/>
              </a:ext>
            </a:extLst>
          </p:cNvPr>
          <p:cNvSpPr/>
          <p:nvPr userDrawn="1"/>
        </p:nvSpPr>
        <p:spPr>
          <a:xfrm>
            <a:off x="6370084" y="1138116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8" name="Slide Header">
            <a:extLst>
              <a:ext uri="{FF2B5EF4-FFF2-40B4-BE49-F238E27FC236}">
                <a16:creationId xmlns:a16="http://schemas.microsoft.com/office/drawing/2014/main" id="{500BFD2D-D85C-5E6C-E012-0BBBB33FEAA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22390189"/>
              </p:ext>
            </p:extLst>
          </p:nvPr>
        </p:nvGraphicFramePr>
        <p:xfrm>
          <a:off x="465142" y="1171288"/>
          <a:ext cx="5597288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61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i="0" u="none" dirty="0">
                          <a:solidFill>
                            <a:schemeClr val="tx1"/>
                          </a:solidFill>
                          <a:latin typeface=""/>
                          <a:cs typeface="Arial"/>
                        </a:rPr>
                        <a:t>Key assumptions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Slide Header">
            <a:extLst>
              <a:ext uri="{FF2B5EF4-FFF2-40B4-BE49-F238E27FC236}">
                <a16:creationId xmlns:a16="http://schemas.microsoft.com/office/drawing/2014/main" id="{446FDF73-5586-E875-206F-76F4938444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60868486"/>
              </p:ext>
            </p:extLst>
          </p:nvPr>
        </p:nvGraphicFramePr>
        <p:xfrm>
          <a:off x="6543150" y="1176773"/>
          <a:ext cx="5263545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3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517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i="0" u="none" dirty="0">
                          <a:solidFill>
                            <a:schemeClr val="tx1"/>
                          </a:solidFill>
                          <a:latin typeface=""/>
                          <a:cs typeface="Arial" panose="020B0604020202020204" pitchFamily="34" charset="0"/>
                        </a:rPr>
                        <a:t>Sensitivity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4279E93E-8648-E187-455B-602D12F0BABF}"/>
              </a:ext>
            </a:extLst>
          </p:cNvPr>
          <p:cNvSpPr/>
          <p:nvPr userDrawn="1"/>
        </p:nvSpPr>
        <p:spPr>
          <a:xfrm>
            <a:off x="289409" y="3430118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7C9DFC-C4A0-F438-A99B-523860511769}"/>
              </a:ext>
            </a:extLst>
          </p:cNvPr>
          <p:cNvSpPr/>
          <p:nvPr userDrawn="1"/>
        </p:nvSpPr>
        <p:spPr>
          <a:xfrm>
            <a:off x="6370084" y="3435563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22" name="Slide Header">
            <a:extLst>
              <a:ext uri="{FF2B5EF4-FFF2-40B4-BE49-F238E27FC236}">
                <a16:creationId xmlns:a16="http://schemas.microsoft.com/office/drawing/2014/main" id="{50B3F14C-D779-D019-C2CC-85BC591A48D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5669493"/>
              </p:ext>
            </p:extLst>
          </p:nvPr>
        </p:nvGraphicFramePr>
        <p:xfrm>
          <a:off x="465142" y="3468056"/>
          <a:ext cx="5548502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i="0" u="none" baseline="0" dirty="0">
                          <a:solidFill>
                            <a:schemeClr val="tx1"/>
                          </a:solidFill>
                          <a:latin typeface=""/>
                          <a:cs typeface="Arial" panose="020B0604020202020204" pitchFamily="34" charset="0"/>
                        </a:rPr>
                        <a:t>Scenarios</a:t>
                      </a:r>
                      <a:endParaRPr lang="en-US" sz="1600" b="0" i="1" u="none" dirty="0">
                        <a:solidFill>
                          <a:schemeClr val="tx1"/>
                        </a:solidFill>
                        <a:latin typeface="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Slide Header">
            <a:extLst>
              <a:ext uri="{FF2B5EF4-FFF2-40B4-BE49-F238E27FC236}">
                <a16:creationId xmlns:a16="http://schemas.microsoft.com/office/drawing/2014/main" id="{3F92E1A8-0802-8CD7-BB8D-6F805FDB447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53641126"/>
              </p:ext>
            </p:extLst>
          </p:nvPr>
        </p:nvGraphicFramePr>
        <p:xfrm>
          <a:off x="6543149" y="3480637"/>
          <a:ext cx="5263545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3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i="0" u="none" dirty="0">
                          <a:solidFill>
                            <a:schemeClr val="tx1"/>
                          </a:solidFill>
                          <a:latin typeface=""/>
                          <a:cs typeface="Arial" panose="020B0604020202020204" pitchFamily="34" charset="0"/>
                        </a:rPr>
                        <a:t>Multiples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D0A9307-EE4C-6093-C2EF-D836BD9E56F4}"/>
              </a:ext>
            </a:extLst>
          </p:cNvPr>
          <p:cNvSpPr/>
          <p:nvPr userDrawn="1"/>
        </p:nvSpPr>
        <p:spPr>
          <a:xfrm>
            <a:off x="289409" y="1448922"/>
            <a:ext cx="5806591" cy="208292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5D050C1-0507-0B77-448A-E61CB5E44F6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6234665"/>
              </p:ext>
            </p:extLst>
          </p:nvPr>
        </p:nvGraphicFramePr>
        <p:xfrm>
          <a:off x="465142" y="3848644"/>
          <a:ext cx="5250343" cy="219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089">
                  <a:extLst>
                    <a:ext uri="{9D8B030D-6E8A-4147-A177-3AD203B41FA5}">
                      <a16:colId xmlns:a16="http://schemas.microsoft.com/office/drawing/2014/main" val="1833866492"/>
                    </a:ext>
                  </a:extLst>
                </a:gridCol>
                <a:gridCol w="3621254">
                  <a:extLst>
                    <a:ext uri="{9D8B030D-6E8A-4147-A177-3AD203B41FA5}">
                      <a16:colId xmlns:a16="http://schemas.microsoft.com/office/drawing/2014/main" val="2165735774"/>
                    </a:ext>
                  </a:extLst>
                </a:gridCol>
              </a:tblGrid>
              <a:tr h="674596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latin typeface=""/>
                          <a:cs typeface="Gotham Medium" panose="020B0604020202020204" charset="0"/>
                        </a:rPr>
                        <a:t>Bear</a:t>
                      </a:r>
                      <a:r>
                        <a:rPr lang="en-GB" sz="1200" b="1" u="sng" dirty="0">
                          <a:latin typeface="Myriad Set Pro Thin" panose="02000203050000020004" pitchFamily="2" charset="0"/>
                          <a:cs typeface="Gotham Medium" panose="020B0604020202020204" charset="0"/>
                        </a:rPr>
                        <a:t> </a:t>
                      </a:r>
                    </a:p>
                    <a:p>
                      <a:pPr algn="ctr"/>
                      <a:endParaRPr lang="en-GB" sz="1200" b="1" u="sng" dirty="0">
                        <a:latin typeface="Myriad Set Pro Thin" panose="02000203050000020004" pitchFamily="2" charset="0"/>
                        <a:cs typeface="Gotham Medium" panose="020B0604020202020204" charset="0"/>
                      </a:endParaRPr>
                    </a:p>
                    <a:p>
                      <a:pPr algn="ctr"/>
                      <a:endParaRPr lang="en-GB" sz="1200" b="1" u="sng" dirty="0">
                        <a:latin typeface="Myriad Set Pro Thin" panose="02000203050000020004" pitchFamily="2" charset="0"/>
                        <a:cs typeface="Gotham Medium" panose="020B060402020202020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56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09672"/>
                  </a:ext>
                </a:extLst>
              </a:tr>
              <a:tr h="841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"/>
                          <a:ea typeface="+mn-ea"/>
                          <a:cs typeface="Gotham Medium" panose="020B0604020202020204" charset="0"/>
                        </a:rPr>
                        <a:t>Base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yriad Set Pro Thin" panose="02000203050000020004" pitchFamily="2" charset="0"/>
                        <a:ea typeface="+mn-ea"/>
                        <a:cs typeface="Gotham Medium" panose="020B060402020202020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yriad Set Pro Thin" panose="02000203050000020004" pitchFamily="2" charset="0"/>
                        <a:ea typeface="+mn-ea"/>
                        <a:cs typeface="Gotham Medium" panose="020B060402020202020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yriad Set Pro Thin" panose="02000203050000020004" pitchFamily="2" charset="0"/>
                          <a:ea typeface="+mn-ea"/>
                          <a:cs typeface="Gotham Medium" panose="020B060402020202020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9B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209300"/>
                  </a:ext>
                </a:extLst>
              </a:tr>
              <a:tr h="674596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bg1"/>
                          </a:solidFill>
                          <a:latin typeface=""/>
                        </a:rPr>
                        <a:t>Bull</a:t>
                      </a:r>
                      <a:r>
                        <a:rPr lang="en-US" sz="1200" b="1" u="sng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br>
                        <a:rPr lang="en-NZ" sz="1200" b="1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36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886418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69F445F1-E7F9-D1A6-50F5-4C4524851C2E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4D6C07-A129-F3FF-7AB6-1BA632BECCC7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F83D51-A194-FAB3-85A8-5B972C62E8E2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62DA2F-BC2D-ABD2-56F1-259D8CAB1B3B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673C9C-A609-67D3-5019-2E69ABCC1736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39FAA1-CA14-7A98-8BE1-EFCED19BF8E5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980531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ation (DCF)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E5B23C-2B0E-7D42-7CF2-FEDACEDAC3FF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5B843CB4-6F3D-BEFC-4CD7-0001D6145AFB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DCF Valuation (bear / base / bull)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917E6F-2632-9831-BE81-45A33860A97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10213744-BDA1-4269-13C8-D300A9D9A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101D92-C00F-F1B8-A6FB-4E7B89328C49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9F445F1-E7F9-D1A6-50F5-4C4524851C2E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4D6C07-A129-F3FF-7AB6-1BA632BECCC7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F83D51-A194-FAB3-85A8-5B972C62E8E2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62DA2F-BC2D-ABD2-56F1-259D8CAB1B3B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673C9C-A609-67D3-5019-2E69ABCC1736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39FAA1-CA14-7A98-8BE1-EFCED19BF8E5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962714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ation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E5B23C-2B0E-7D42-7CF2-FEDACEDAC3FF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5B843CB4-6F3D-BEFC-4CD7-0001D6145AFB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Valuation (bear / base / bull)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917E6F-2632-9831-BE81-45A33860A97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10213744-BDA1-4269-13C8-D300A9D9A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101D92-C00F-F1B8-A6FB-4E7B89328C49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5D050C1-0507-0B77-448A-E61CB5E44F6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6234665"/>
              </p:ext>
            </p:extLst>
          </p:nvPr>
        </p:nvGraphicFramePr>
        <p:xfrm>
          <a:off x="465142" y="3848644"/>
          <a:ext cx="5250343" cy="219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089">
                  <a:extLst>
                    <a:ext uri="{9D8B030D-6E8A-4147-A177-3AD203B41FA5}">
                      <a16:colId xmlns:a16="http://schemas.microsoft.com/office/drawing/2014/main" val="1833866492"/>
                    </a:ext>
                  </a:extLst>
                </a:gridCol>
                <a:gridCol w="3621254">
                  <a:extLst>
                    <a:ext uri="{9D8B030D-6E8A-4147-A177-3AD203B41FA5}">
                      <a16:colId xmlns:a16="http://schemas.microsoft.com/office/drawing/2014/main" val="2165735774"/>
                    </a:ext>
                  </a:extLst>
                </a:gridCol>
              </a:tblGrid>
              <a:tr h="674596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latin typeface=""/>
                          <a:cs typeface="Gotham Medium" panose="020B0604020202020204" charset="0"/>
                        </a:rPr>
                        <a:t>Bear</a:t>
                      </a:r>
                      <a:r>
                        <a:rPr lang="en-GB" sz="1200" b="1" u="sng" dirty="0">
                          <a:latin typeface="Myriad Set Pro Thin" panose="02000203050000020004" pitchFamily="2" charset="0"/>
                          <a:cs typeface="Gotham Medium" panose="020B0604020202020204" charset="0"/>
                        </a:rPr>
                        <a:t> </a:t>
                      </a:r>
                    </a:p>
                    <a:p>
                      <a:pPr algn="ctr"/>
                      <a:endParaRPr lang="en-GB" sz="1200" b="1" u="sng" dirty="0">
                        <a:latin typeface="Myriad Set Pro Thin" panose="02000203050000020004" pitchFamily="2" charset="0"/>
                        <a:cs typeface="Gotham Medium" panose="020B0604020202020204" charset="0"/>
                      </a:endParaRPr>
                    </a:p>
                    <a:p>
                      <a:pPr algn="ctr"/>
                      <a:endParaRPr lang="en-GB" sz="1200" b="1" u="sng" dirty="0">
                        <a:latin typeface="Myriad Set Pro Thin" panose="02000203050000020004" pitchFamily="2" charset="0"/>
                        <a:cs typeface="Gotham Medium" panose="020B060402020202020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56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09672"/>
                  </a:ext>
                </a:extLst>
              </a:tr>
              <a:tr h="841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"/>
                          <a:ea typeface="+mn-ea"/>
                          <a:cs typeface="Gotham Medium" panose="020B0604020202020204" charset="0"/>
                        </a:rPr>
                        <a:t>Base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yriad Set Pro Thin" panose="02000203050000020004" pitchFamily="2" charset="0"/>
                        <a:ea typeface="+mn-ea"/>
                        <a:cs typeface="Gotham Medium" panose="020B060402020202020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yriad Set Pro Thin" panose="02000203050000020004" pitchFamily="2" charset="0"/>
                        <a:ea typeface="+mn-ea"/>
                        <a:cs typeface="Gotham Medium" panose="020B060402020202020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yriad Set Pro Thin" panose="02000203050000020004" pitchFamily="2" charset="0"/>
                          <a:ea typeface="+mn-ea"/>
                          <a:cs typeface="Gotham Medium" panose="020B060402020202020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9B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209300"/>
                  </a:ext>
                </a:extLst>
              </a:tr>
              <a:tr h="674596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bg1"/>
                          </a:solidFill>
                          <a:latin typeface=""/>
                        </a:rPr>
                        <a:t>Bull</a:t>
                      </a:r>
                      <a:r>
                        <a:rPr lang="en-US" sz="1200" b="1" u="sng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br>
                        <a:rPr lang="en-NZ" sz="1200" b="1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36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886418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69F445F1-E7F9-D1A6-50F5-4C4524851C2E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4D6C07-A129-F3FF-7AB6-1BA632BECCC7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F83D51-A194-FAB3-85A8-5B972C62E8E2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62DA2F-BC2D-ABD2-56F1-259D8CAB1B3B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673C9C-A609-67D3-5019-2E69ABCC1736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39FAA1-CA14-7A98-8BE1-EFCED19BF8E5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EF26D0-6EB8-5FD8-3ED0-6EB9A19171F2}"/>
              </a:ext>
            </a:extLst>
          </p:cNvPr>
          <p:cNvSpPr/>
          <p:nvPr userDrawn="1"/>
        </p:nvSpPr>
        <p:spPr>
          <a:xfrm>
            <a:off x="289409" y="1138116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C7EB62-5FA6-2394-AD96-93CC8CB2E055}"/>
              </a:ext>
            </a:extLst>
          </p:cNvPr>
          <p:cNvSpPr/>
          <p:nvPr userDrawn="1"/>
        </p:nvSpPr>
        <p:spPr>
          <a:xfrm>
            <a:off x="6370084" y="1138116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4" name="Slide Header">
            <a:extLst>
              <a:ext uri="{FF2B5EF4-FFF2-40B4-BE49-F238E27FC236}">
                <a16:creationId xmlns:a16="http://schemas.microsoft.com/office/drawing/2014/main" id="{B9243A58-9E16-8DC7-9635-CCB0AB55E8A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64692818"/>
              </p:ext>
            </p:extLst>
          </p:nvPr>
        </p:nvGraphicFramePr>
        <p:xfrm>
          <a:off x="465142" y="1171288"/>
          <a:ext cx="5597288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61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i="0" u="none" dirty="0">
                          <a:solidFill>
                            <a:schemeClr val="tx1"/>
                          </a:solidFill>
                          <a:latin typeface=""/>
                          <a:cs typeface="Arial"/>
                        </a:rPr>
                        <a:t>Key assumptions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Slide Header">
            <a:extLst>
              <a:ext uri="{FF2B5EF4-FFF2-40B4-BE49-F238E27FC236}">
                <a16:creationId xmlns:a16="http://schemas.microsoft.com/office/drawing/2014/main" id="{F67C8B9E-F8E1-98E6-7342-282C98A32A0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83185201"/>
              </p:ext>
            </p:extLst>
          </p:nvPr>
        </p:nvGraphicFramePr>
        <p:xfrm>
          <a:off x="6543150" y="1176773"/>
          <a:ext cx="5263545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3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517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i="0" u="none" dirty="0">
                          <a:solidFill>
                            <a:schemeClr val="tx1"/>
                          </a:solidFill>
                          <a:latin typeface=""/>
                          <a:cs typeface="Arial" panose="020B0604020202020204" pitchFamily="34" charset="0"/>
                        </a:rPr>
                        <a:t>Sensitivity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DF04ACB-4293-6103-C18B-CF77D39D4103}"/>
              </a:ext>
            </a:extLst>
          </p:cNvPr>
          <p:cNvSpPr/>
          <p:nvPr userDrawn="1"/>
        </p:nvSpPr>
        <p:spPr>
          <a:xfrm>
            <a:off x="289409" y="3430118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6E7BD-5018-6DB3-1358-9F63F3A8EFC1}"/>
              </a:ext>
            </a:extLst>
          </p:cNvPr>
          <p:cNvSpPr/>
          <p:nvPr userDrawn="1"/>
        </p:nvSpPr>
        <p:spPr>
          <a:xfrm>
            <a:off x="6370084" y="3435563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3" name="Slide Header">
            <a:extLst>
              <a:ext uri="{FF2B5EF4-FFF2-40B4-BE49-F238E27FC236}">
                <a16:creationId xmlns:a16="http://schemas.microsoft.com/office/drawing/2014/main" id="{811B71A8-1A4E-646B-6B16-611CC6ADBC1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24011855"/>
              </p:ext>
            </p:extLst>
          </p:nvPr>
        </p:nvGraphicFramePr>
        <p:xfrm>
          <a:off x="465142" y="3468056"/>
          <a:ext cx="5548502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i="0" u="none" baseline="0" dirty="0">
                          <a:solidFill>
                            <a:schemeClr val="tx1"/>
                          </a:solidFill>
                          <a:latin typeface=""/>
                          <a:cs typeface="Arial" panose="020B0604020202020204" pitchFamily="34" charset="0"/>
                        </a:rPr>
                        <a:t>Scenarios</a:t>
                      </a:r>
                      <a:endParaRPr lang="en-US" sz="1600" b="0" i="1" u="none" dirty="0">
                        <a:solidFill>
                          <a:schemeClr val="tx1"/>
                        </a:solidFill>
                        <a:latin typeface="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Slide Header">
            <a:extLst>
              <a:ext uri="{FF2B5EF4-FFF2-40B4-BE49-F238E27FC236}">
                <a16:creationId xmlns:a16="http://schemas.microsoft.com/office/drawing/2014/main" id="{F523F9B0-5506-657C-3767-EEFFF3B018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81779903"/>
              </p:ext>
            </p:extLst>
          </p:nvPr>
        </p:nvGraphicFramePr>
        <p:xfrm>
          <a:off x="6543149" y="3480637"/>
          <a:ext cx="5263545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3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i="0" u="none" dirty="0">
                          <a:solidFill>
                            <a:schemeClr val="tx1"/>
                          </a:solidFill>
                          <a:latin typeface=""/>
                          <a:cs typeface="Arial" panose="020B0604020202020204" pitchFamily="34" charset="0"/>
                        </a:rPr>
                        <a:t>Multiples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881A861-C3F2-1269-E121-4852B5AC6743}"/>
              </a:ext>
            </a:extLst>
          </p:cNvPr>
          <p:cNvSpPr/>
          <p:nvPr userDrawn="1"/>
        </p:nvSpPr>
        <p:spPr>
          <a:xfrm>
            <a:off x="289409" y="1448922"/>
            <a:ext cx="5806591" cy="208292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03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-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numeru slajdu 5">
            <a:extLst>
              <a:ext uri="{FF2B5EF4-FFF2-40B4-BE49-F238E27FC236}">
                <a16:creationId xmlns:a16="http://schemas.microsoft.com/office/drawing/2014/main" id="{962E3FA0-8351-E275-5A47-5432EDFA7DBE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BF7B9E-80A8-5D67-B06E-BA8AAD602861}"/>
              </a:ext>
            </a:extLst>
          </p:cNvPr>
          <p:cNvGrpSpPr/>
          <p:nvPr userDrawn="1"/>
        </p:nvGrpSpPr>
        <p:grpSpPr>
          <a:xfrm>
            <a:off x="685800" y="1352437"/>
            <a:ext cx="10820400" cy="1829955"/>
            <a:chOff x="685800" y="1352437"/>
            <a:chExt cx="10820400" cy="182995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B09F4C-5F68-EC8C-7E8D-9CAD38760C38}"/>
                </a:ext>
              </a:extLst>
            </p:cNvPr>
            <p:cNvGrpSpPr>
              <a:grpSpLocks/>
            </p:cNvGrpSpPr>
            <p:nvPr userDrawn="1"/>
          </p:nvGrpSpPr>
          <p:grpSpPr>
            <a:xfrm>
              <a:off x="685800" y="1352437"/>
              <a:ext cx="10820400" cy="1829955"/>
              <a:chOff x="635000" y="2608230"/>
              <a:chExt cx="10820400" cy="182995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354167-76E8-FFA4-5372-F8B19D819E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5000" y="2608230"/>
                <a:ext cx="10820400" cy="1501503"/>
              </a:xfrm>
              <a:prstGeom prst="rect">
                <a:avLst/>
              </a:prstGeom>
              <a:solidFill>
                <a:srgbClr val="0B161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b="1" dirty="0">
                    <a:latin typeface="Poppins" pitchFamily="2" charset="77"/>
                    <a:cs typeface="Poppins" pitchFamily="2" charset="77"/>
                  </a:rPr>
                  <a:t>Name of Company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72223E-83D3-B32E-F89C-25BC313F0E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5000" y="4109733"/>
                <a:ext cx="10820400" cy="328452"/>
              </a:xfrm>
              <a:prstGeom prst="rect">
                <a:avLst/>
              </a:prstGeom>
              <a:solidFill>
                <a:srgbClr val="CCA8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noProof="1">
                    <a:solidFill>
                      <a:srgbClr val="00B050"/>
                    </a:solidFill>
                    <a:latin typeface="Poppins" pitchFamily="2" charset="77"/>
                    <a:cs typeface="Poppins" pitchFamily="2" charset="77"/>
                  </a:rPr>
                  <a:t>BUY  </a:t>
                </a:r>
                <a:r>
                  <a:rPr lang="en-US" sz="1600" b="1" noProof="1">
                    <a:solidFill>
                      <a:schemeClr val="tx1"/>
                    </a:solidFill>
                    <a:latin typeface="Poppins" pitchFamily="2" charset="77"/>
                    <a:cs typeface="Poppins" pitchFamily="2" charset="77"/>
                  </a:rPr>
                  <a:t>$CurrentPrice </a:t>
                </a:r>
                <a:r>
                  <a:rPr lang="en-US" sz="1600" b="1" noProof="1">
                    <a:solidFill>
                      <a:srgbClr val="262626"/>
                    </a:solidFill>
                    <a:latin typeface="Poppins" pitchFamily="2" charset="77"/>
                    <a:ea typeface="+mn-lt"/>
                    <a:cs typeface="Poppins" pitchFamily="2" charset="77"/>
                  </a:rPr>
                  <a:t>$TargetPrice (</a:t>
                </a:r>
                <a:r>
                  <a:rPr lang="en-US" sz="1600" b="1" noProof="1">
                    <a:solidFill>
                      <a:schemeClr val="tx1"/>
                    </a:solidFill>
                    <a:latin typeface="Poppins" pitchFamily="2" charset="77"/>
                    <a:ea typeface="+mn-lt"/>
                    <a:cs typeface="Poppins" pitchFamily="2" charset="77"/>
                  </a:rPr>
                  <a:t>X% Upside/Downside) 	              </a:t>
                </a:r>
                <a:r>
                  <a:rPr lang="en-US" sz="1600" b="1" noProof="1">
                    <a:solidFill>
                      <a:schemeClr val="tx1"/>
                    </a:solidFill>
                    <a:latin typeface="Poppins" pitchFamily="2" charset="77"/>
                    <a:cs typeface="Poppins" pitchFamily="2" charset="77"/>
                  </a:rPr>
                  <a:t>		               Day/Month/Year</a:t>
                </a:r>
              </a:p>
            </p:txBody>
          </p:sp>
        </p:grpSp>
        <p:pic>
          <p:nvPicPr>
            <p:cNvPr id="3" name="Picture 2" descr="A yellow and black rectangle&#10;&#10;AI-generated content may be incorrect.">
              <a:extLst>
                <a:ext uri="{FF2B5EF4-FFF2-40B4-BE49-F238E27FC236}">
                  <a16:creationId xmlns:a16="http://schemas.microsoft.com/office/drawing/2014/main" id="{31BC3B6E-E8ED-A583-4B37-17A4AB1DD1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500190" y="1352438"/>
              <a:ext cx="6006009" cy="1501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6247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ation (General)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E5B23C-2B0E-7D42-7CF2-FEDACEDAC3FF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5B843CB4-6F3D-BEFC-4CD7-0001D6145AFB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Valuation (bear / base / bull)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917E6F-2632-9831-BE81-45A33860A97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10213744-BDA1-4269-13C8-D300A9D9A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101D92-C00F-F1B8-A6FB-4E7B89328C49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9F445F1-E7F9-D1A6-50F5-4C4524851C2E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4D6C07-A129-F3FF-7AB6-1BA632BECCC7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F83D51-A194-FAB3-85A8-5B972C62E8E2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62DA2F-BC2D-ABD2-56F1-259D8CAB1B3B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673C9C-A609-67D3-5019-2E69ABCC1736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39FAA1-CA14-7A98-8BE1-EFCED19BF8E5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23335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s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AE6DB7C3-AE4A-B2B6-C752-72EF2CEE9292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b="0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 b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61DA44CE-8516-0B7B-4281-460A14D64341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Catalysts, Risks and Mitigants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144C6E-C983-B45E-AA21-846D95080E8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BC0652EC-6DC7-8C6E-C63D-7D6795B42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EFECB3-AA84-ACFA-6FBA-64CAEE294CC9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823A23F-F2C3-6060-FCE9-37F964AFFAE0}"/>
              </a:ext>
            </a:extLst>
          </p:cNvPr>
          <p:cNvSpPr/>
          <p:nvPr userDrawn="1"/>
        </p:nvSpPr>
        <p:spPr>
          <a:xfrm>
            <a:off x="330667" y="1124941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FD6E0-33DF-4C67-FD50-B07C041FF53A}"/>
              </a:ext>
            </a:extLst>
          </p:cNvPr>
          <p:cNvSpPr/>
          <p:nvPr userDrawn="1"/>
        </p:nvSpPr>
        <p:spPr>
          <a:xfrm>
            <a:off x="6259747" y="1122070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6" name="Slide Header">
            <a:extLst>
              <a:ext uri="{FF2B5EF4-FFF2-40B4-BE49-F238E27FC236}">
                <a16:creationId xmlns:a16="http://schemas.microsoft.com/office/drawing/2014/main" id="{019FBADE-7F30-3C28-F70D-27902378CC1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51524127"/>
              </p:ext>
            </p:extLst>
          </p:nvPr>
        </p:nvGraphicFramePr>
        <p:xfrm>
          <a:off x="506401" y="1169971"/>
          <a:ext cx="5478457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61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i="0" u="none" dirty="0">
                          <a:solidFill>
                            <a:schemeClr val="tx1"/>
                          </a:solidFill>
                          <a:latin typeface=""/>
                          <a:cs typeface="Arial"/>
                        </a:rPr>
                        <a:t>Event path and catalysts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Slide Header">
            <a:extLst>
              <a:ext uri="{FF2B5EF4-FFF2-40B4-BE49-F238E27FC236}">
                <a16:creationId xmlns:a16="http://schemas.microsoft.com/office/drawing/2014/main" id="{FF4DBD1E-6E03-B796-94D6-522242AB57C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983139"/>
              </p:ext>
            </p:extLst>
          </p:nvPr>
        </p:nvGraphicFramePr>
        <p:xfrm>
          <a:off x="6436138" y="1162200"/>
          <a:ext cx="537055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0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i="0" u="none" dirty="0">
                          <a:solidFill>
                            <a:schemeClr val="tx1"/>
                          </a:solidFill>
                          <a:latin typeface=""/>
                          <a:cs typeface="Arial" panose="020B0604020202020204" pitchFamily="34" charset="0"/>
                        </a:rPr>
                        <a:t>Risks and mitigants 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3A4819E-8929-33A7-2483-B7E800D783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97031390"/>
              </p:ext>
            </p:extLst>
          </p:nvPr>
        </p:nvGraphicFramePr>
        <p:xfrm>
          <a:off x="459294" y="1676121"/>
          <a:ext cx="5273211" cy="445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80">
                  <a:extLst>
                    <a:ext uri="{9D8B030D-6E8A-4147-A177-3AD203B41FA5}">
                      <a16:colId xmlns:a16="http://schemas.microsoft.com/office/drawing/2014/main" val="3358980551"/>
                    </a:ext>
                  </a:extLst>
                </a:gridCol>
                <a:gridCol w="3720931">
                  <a:extLst>
                    <a:ext uri="{9D8B030D-6E8A-4147-A177-3AD203B41FA5}">
                      <a16:colId xmlns:a16="http://schemas.microsoft.com/office/drawing/2014/main" val="665174909"/>
                    </a:ext>
                  </a:extLst>
                </a:gridCol>
              </a:tblGrid>
              <a:tr h="1067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</a:txBody>
                  <a:tcPr marL="180000" marR="108000" marT="144000" marB="144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22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932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108000" marT="144000" marB="144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562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96119"/>
                  </a:ext>
                </a:extLst>
              </a:tr>
              <a:tr h="1156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108000" marT="144000" marB="144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8A4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1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15179"/>
                  </a:ext>
                </a:extLst>
              </a:tr>
              <a:tr h="1113904"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108000" marT="144000" marB="144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F5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1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102799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01DB16F-6FFC-BA3C-7DB3-805D85D6FCD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04882698"/>
              </p:ext>
            </p:extLst>
          </p:nvPr>
        </p:nvGraphicFramePr>
        <p:xfrm>
          <a:off x="6388374" y="1675442"/>
          <a:ext cx="5273211" cy="445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80">
                  <a:extLst>
                    <a:ext uri="{9D8B030D-6E8A-4147-A177-3AD203B41FA5}">
                      <a16:colId xmlns:a16="http://schemas.microsoft.com/office/drawing/2014/main" val="3358980551"/>
                    </a:ext>
                  </a:extLst>
                </a:gridCol>
                <a:gridCol w="3720931">
                  <a:extLst>
                    <a:ext uri="{9D8B030D-6E8A-4147-A177-3AD203B41FA5}">
                      <a16:colId xmlns:a16="http://schemas.microsoft.com/office/drawing/2014/main" val="665174909"/>
                    </a:ext>
                  </a:extLst>
                </a:gridCol>
              </a:tblGrid>
              <a:tr h="1067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</a:txBody>
                  <a:tcPr marL="180000" marR="108000" marT="144000" marB="144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22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932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108000" marT="144000" marB="144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562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96119"/>
                  </a:ext>
                </a:extLst>
              </a:tr>
              <a:tr h="1156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108000" marT="144000" marB="144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8A4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1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15179"/>
                  </a:ext>
                </a:extLst>
              </a:tr>
              <a:tr h="1113904">
                <a:tc>
                  <a:txBody>
                    <a:bodyPr/>
                    <a:lstStyle/>
                    <a:p>
                      <a:pPr algn="l"/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108000" marT="144000" marB="144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F5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1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102799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3B2D26D6-A563-9E35-13A8-627F1E5CB3E6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B0A33A-AFBF-F60C-0386-EB22F1B50F26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A0D63A-3133-2359-7204-015240CE5D82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4C23D4-D8CD-7B0A-9D64-A96F9E6C85A0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1F2E22-ED3C-A7FD-B5BC-D6CB771FC82D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B9C636-22B7-06DA-2497-8F9052EDC2AE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41426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sks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AE6DB7C3-AE4A-B2B6-C752-72EF2CEE9292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b="0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 b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61DA44CE-8516-0B7B-4281-460A14D64341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Catalysts, Risks and Mitigants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144C6E-C983-B45E-AA21-846D95080E8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BC0652EC-6DC7-8C6E-C63D-7D6795B42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EFECB3-AA84-ACFA-6FBA-64CAEE294CC9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B2D26D6-A563-9E35-13A8-627F1E5CB3E6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B0A33A-AFBF-F60C-0386-EB22F1B50F26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A0D63A-3133-2359-7204-015240CE5D82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4C23D4-D8CD-7B0A-9D64-A96F9E6C85A0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1F2E22-ED3C-A7FD-B5BC-D6CB771FC82D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B9C636-22B7-06DA-2497-8F9052EDC2AE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680794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l Pi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AE6DB7C3-AE4A-B2B6-C752-72EF2CEE9292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b="0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 b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61DA44CE-8516-0B7B-4281-460A14D64341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pl-PL" sz="3500" dirty="0" err="1">
                <a:latin typeface="Poppins" pitchFamily="2" charset="77"/>
                <a:cs typeface="Poppins" pitchFamily="2" charset="77"/>
              </a:rPr>
              <a:t>Sell</a:t>
            </a:r>
            <a:r>
              <a:rPr lang="pl-PL" sz="3500" dirty="0">
                <a:latin typeface="Poppins" pitchFamily="2" charset="77"/>
                <a:cs typeface="Poppins" pitchFamily="2" charset="77"/>
              </a:rPr>
              <a:t> Pitch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144C6E-C983-B45E-AA21-846D95080E8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BC0652EC-6DC7-8C6E-C63D-7D6795B42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EFECB3-AA84-ACFA-6FBA-64CAEE294CC9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98E0595-3752-AE7C-8F1B-B6B3909201A9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EFC839-B8FB-DB19-69BC-0E243E20AAFB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64E9A5-378C-9436-1ACC-595FD7D85032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A913EB-B7DA-3F25-24D5-24517430A210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30C1D3-4A73-18EF-5422-9C82B66BA873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F126E4-1159-1EF8-5CF2-BC3520AAA42D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820923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AE6DB7C3-AE4A-B2B6-C752-72EF2CEE9292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b="0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 b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61DA44CE-8516-0B7B-4281-460A14D64341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pl-PL" sz="3500" dirty="0">
                <a:latin typeface="Poppins" pitchFamily="2" charset="77"/>
                <a:cs typeface="Poppins" pitchFamily="2" charset="77"/>
              </a:rPr>
              <a:t>Portfolio </a:t>
            </a:r>
            <a:r>
              <a:rPr lang="pl-PL" sz="3500" dirty="0" err="1">
                <a:latin typeface="Poppins" pitchFamily="2" charset="77"/>
                <a:cs typeface="Poppins" pitchFamily="2" charset="77"/>
              </a:rPr>
              <a:t>Impact</a:t>
            </a:r>
            <a:endParaRPr lang="pl-PL" sz="3500" dirty="0"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144C6E-C983-B45E-AA21-846D95080E8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BC0652EC-6DC7-8C6E-C63D-7D6795B42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EFECB3-AA84-ACFA-6FBA-64CAEE294CC9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98E0595-3752-AE7C-8F1B-B6B3909201A9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EFC839-B8FB-DB19-69BC-0E243E20AAFB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64E9A5-378C-9436-1ACC-595FD7D85032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A913EB-B7DA-3F25-24D5-24517430A210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30C1D3-4A73-18EF-5422-9C82B66BA873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F126E4-1159-1EF8-5CF2-BC3520AAA42D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92973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(B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AE6DB7C3-AE4A-B2B6-C752-72EF2CEE9292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b="0" smtClean="0">
                <a:latin typeface=""/>
              </a:rPr>
              <a:pPr/>
              <a:t>‹#›</a:t>
            </a:fld>
            <a:endParaRPr lang="pl-PL" b="0">
              <a:latin typeface="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144C6E-C983-B45E-AA21-846D95080E8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BC0652EC-6DC7-8C6E-C63D-7D6795B42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EFECB3-AA84-ACFA-6FBA-64CAEE294CC9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5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(NoB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9F7070-D4BA-1D3F-9DAF-17CA9AF72C72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b="0" smtClean="0">
                <a:latin typeface=""/>
              </a:rPr>
              <a:pPr/>
              <a:t>‹#›</a:t>
            </a:fld>
            <a:endParaRPr lang="pl-PL" b="0">
              <a:latin typeface=""/>
            </a:endParaRPr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47D04C61-2919-B901-9924-65E34FBE3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0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C0F4FFB7-3B4E-982B-095C-1A291BF59982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F1295BE2-B0F9-4594-DF25-C25937FFCB24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Table of Contents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1588AE-646F-6E70-7FDE-0DCA5C1F3534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DA26E462-70FC-5987-495F-C084980CA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EA3E3A-4E28-9EE2-CB48-1890B7A0C032}"/>
              </a:ext>
            </a:extLst>
          </p:cNvPr>
          <p:cNvSpPr/>
          <p:nvPr userDrawn="1"/>
        </p:nvSpPr>
        <p:spPr>
          <a:xfrm>
            <a:off x="911412" y="1302279"/>
            <a:ext cx="10682744" cy="444500"/>
          </a:xfrm>
          <a:prstGeom prst="rect">
            <a:avLst/>
          </a:prstGeom>
          <a:solidFill>
            <a:srgbClr val="0B16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Business Overview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3F1596-EE57-E974-3047-3CA6DD96C25A}"/>
              </a:ext>
            </a:extLst>
          </p:cNvPr>
          <p:cNvSpPr/>
          <p:nvPr userDrawn="1"/>
        </p:nvSpPr>
        <p:spPr>
          <a:xfrm>
            <a:off x="911412" y="2297642"/>
            <a:ext cx="10682744" cy="444500"/>
          </a:xfrm>
          <a:prstGeom prst="rect">
            <a:avLst/>
          </a:prstGeom>
          <a:solidFill>
            <a:srgbClr val="0B16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Investment Thesis Pillars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C7C17F-4DDE-CB18-1D0E-B2C07165753E}"/>
              </a:ext>
            </a:extLst>
          </p:cNvPr>
          <p:cNvSpPr/>
          <p:nvPr userDrawn="1"/>
        </p:nvSpPr>
        <p:spPr>
          <a:xfrm>
            <a:off x="911412" y="3293005"/>
            <a:ext cx="10682744" cy="444500"/>
          </a:xfrm>
          <a:prstGeom prst="rect">
            <a:avLst/>
          </a:prstGeom>
          <a:solidFill>
            <a:srgbClr val="0B16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Financial Analysis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177C8E-4C52-98B2-E7CB-D77154C94585}"/>
              </a:ext>
            </a:extLst>
          </p:cNvPr>
          <p:cNvSpPr/>
          <p:nvPr userDrawn="1"/>
        </p:nvSpPr>
        <p:spPr>
          <a:xfrm>
            <a:off x="911412" y="4288368"/>
            <a:ext cx="10682744" cy="444500"/>
          </a:xfrm>
          <a:prstGeom prst="rect">
            <a:avLst/>
          </a:prstGeom>
          <a:solidFill>
            <a:srgbClr val="0B16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049E39-7A7B-49FC-5D20-411D65FA0DA1}"/>
              </a:ext>
            </a:extLst>
          </p:cNvPr>
          <p:cNvSpPr/>
          <p:nvPr userDrawn="1"/>
        </p:nvSpPr>
        <p:spPr>
          <a:xfrm>
            <a:off x="911412" y="5283729"/>
            <a:ext cx="10682744" cy="444500"/>
          </a:xfrm>
          <a:prstGeom prst="rect">
            <a:avLst/>
          </a:prstGeom>
          <a:solidFill>
            <a:srgbClr val="0B16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Catalysts, Risks and Mitigants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749CF8-8644-FE8B-8C36-ADCD324A4710}"/>
              </a:ext>
            </a:extLst>
          </p:cNvPr>
          <p:cNvSpPr/>
          <p:nvPr userDrawn="1"/>
        </p:nvSpPr>
        <p:spPr>
          <a:xfrm>
            <a:off x="409908" y="1192458"/>
            <a:ext cx="624548" cy="621792"/>
          </a:xfrm>
          <a:prstGeom prst="ellipse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6" name="Graphic 25" descr="Address Book with solid fill">
            <a:extLst>
              <a:ext uri="{FF2B5EF4-FFF2-40B4-BE49-F238E27FC236}">
                <a16:creationId xmlns:a16="http://schemas.microsoft.com/office/drawing/2014/main" id="{8F5A301D-875F-5861-C18F-5881AD0AB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735" y="1292192"/>
            <a:ext cx="426575" cy="426575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83E4B13C-0681-CB6B-9A84-1D8E6962D176}"/>
              </a:ext>
            </a:extLst>
          </p:cNvPr>
          <p:cNvSpPr/>
          <p:nvPr userDrawn="1"/>
        </p:nvSpPr>
        <p:spPr>
          <a:xfrm>
            <a:off x="420068" y="2198836"/>
            <a:ext cx="624548" cy="621792"/>
          </a:xfrm>
          <a:prstGeom prst="ellipse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C4E78C5-4054-A924-6D1B-D71CC9DB1583}"/>
              </a:ext>
            </a:extLst>
          </p:cNvPr>
          <p:cNvSpPr/>
          <p:nvPr userDrawn="1"/>
        </p:nvSpPr>
        <p:spPr>
          <a:xfrm>
            <a:off x="430228" y="3205214"/>
            <a:ext cx="624548" cy="621792"/>
          </a:xfrm>
          <a:prstGeom prst="ellipse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24D36B-2805-C7A7-5FAD-8EFA5C1A4801}"/>
              </a:ext>
            </a:extLst>
          </p:cNvPr>
          <p:cNvSpPr/>
          <p:nvPr userDrawn="1"/>
        </p:nvSpPr>
        <p:spPr>
          <a:xfrm>
            <a:off x="440388" y="4211592"/>
            <a:ext cx="624548" cy="621792"/>
          </a:xfrm>
          <a:prstGeom prst="ellipse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E728EA5-E692-AA5F-3AEB-5078EB95C8B6}"/>
              </a:ext>
            </a:extLst>
          </p:cNvPr>
          <p:cNvSpPr/>
          <p:nvPr userDrawn="1"/>
        </p:nvSpPr>
        <p:spPr>
          <a:xfrm>
            <a:off x="450548" y="5217970"/>
            <a:ext cx="624548" cy="621792"/>
          </a:xfrm>
          <a:prstGeom prst="ellipse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1" name="Graphic 30" descr="Greek Pillar with solid fill">
            <a:extLst>
              <a:ext uri="{FF2B5EF4-FFF2-40B4-BE49-F238E27FC236}">
                <a16:creationId xmlns:a16="http://schemas.microsoft.com/office/drawing/2014/main" id="{143DDAC9-1AEF-5288-9CB8-970CBD66CE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8735" y="2318352"/>
            <a:ext cx="426575" cy="426575"/>
          </a:xfrm>
          <a:prstGeom prst="rect">
            <a:avLst/>
          </a:prstGeom>
        </p:spPr>
      </p:pic>
      <p:pic>
        <p:nvPicPr>
          <p:cNvPr id="32" name="Graphic 31" descr="Statistics with solid fill">
            <a:extLst>
              <a:ext uri="{FF2B5EF4-FFF2-40B4-BE49-F238E27FC236}">
                <a16:creationId xmlns:a16="http://schemas.microsoft.com/office/drawing/2014/main" id="{0C2BF04E-3AF4-46B8-90D4-B95444AF53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215" y="3314032"/>
            <a:ext cx="426575" cy="426575"/>
          </a:xfrm>
          <a:prstGeom prst="rect">
            <a:avLst/>
          </a:prstGeom>
        </p:spPr>
      </p:pic>
      <p:pic>
        <p:nvPicPr>
          <p:cNvPr id="33" name="Graphic 32" descr="Dollar with solid fill">
            <a:extLst>
              <a:ext uri="{FF2B5EF4-FFF2-40B4-BE49-F238E27FC236}">
                <a16:creationId xmlns:a16="http://schemas.microsoft.com/office/drawing/2014/main" id="{323220C8-6C81-F971-C004-41CF08D3924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9215" y="4299552"/>
            <a:ext cx="426575" cy="426575"/>
          </a:xfrm>
          <a:prstGeom prst="rect">
            <a:avLst/>
          </a:prstGeom>
        </p:spPr>
      </p:pic>
      <p:pic>
        <p:nvPicPr>
          <p:cNvPr id="34" name="Graphic 33" descr="Brainstorm with solid fill">
            <a:extLst>
              <a:ext uri="{FF2B5EF4-FFF2-40B4-BE49-F238E27FC236}">
                <a16:creationId xmlns:a16="http://schemas.microsoft.com/office/drawing/2014/main" id="{4993CADF-B045-7C90-9912-BF25CE05DD3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9695" y="5315552"/>
            <a:ext cx="426575" cy="4265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440A6F1-D13C-326A-A5D1-4052F3D504FA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2755BB-B2B9-28EF-18A5-73275498C461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127B50-B2D3-BBB5-21B5-0D42ED4EB812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C94EBF-D1C3-EB07-9C0D-1387C2BB1985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88465D-16FA-F588-3EC3-804702F1441D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C000A0-FBE8-3076-A852-707AB6E2A5A9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BE3970E-4C84-1794-76FB-E4BFFBD77F01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78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377A450B-A166-532A-F7E9-3B87901D6A00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z="1200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 sz="12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Symbol zastępczy tytułu 1">
            <a:extLst>
              <a:ext uri="{FF2B5EF4-FFF2-40B4-BE49-F238E27FC236}">
                <a16:creationId xmlns:a16="http://schemas.microsoft.com/office/drawing/2014/main" id="{2B170354-482B-9BD5-E7FF-4E05BB379040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Executive Summary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90D56E-76D1-E033-C985-B13A136BEA5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F4C39244-3A71-7A5D-66CD-6CE616B15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340C61-9A47-1B0B-E943-3E846CFB86F0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23D58F8-AEA3-18E8-3447-46002B41AE86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69E5D1-BA6C-37E2-40A4-F03ED50AA3E3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E59075-8B42-F8ED-4727-E17C7EB979C6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55DBF7-3161-E8D5-1170-BC47E2F78BA7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81FA6A-F4A7-7194-7C09-474CDE55CFB6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4541A2-F5D1-5F52-3C68-C867EE9F888E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D438D3-E567-7E3E-F546-94624A292940}"/>
              </a:ext>
            </a:extLst>
          </p:cNvPr>
          <p:cNvSpPr/>
          <p:nvPr userDrawn="1"/>
        </p:nvSpPr>
        <p:spPr>
          <a:xfrm>
            <a:off x="441773" y="4105938"/>
            <a:ext cx="3196286" cy="1174487"/>
          </a:xfrm>
          <a:prstGeom prst="rect">
            <a:avLst/>
          </a:prstGeom>
          <a:solidFill>
            <a:srgbClr val="0B161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latin typeface="Poppins" pitchFamily="2" charset="77"/>
                <a:cs typeface="Poppins" pitchFamily="2" charset="77"/>
              </a:rPr>
              <a:t>T1:</a:t>
            </a:r>
          </a:p>
          <a:p>
            <a:pPr algn="l"/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algn="l"/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algn="l"/>
            <a:endParaRPr lang="en-US" sz="1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38325F-FB87-4189-8454-BB49AED013A8}"/>
              </a:ext>
            </a:extLst>
          </p:cNvPr>
          <p:cNvSpPr/>
          <p:nvPr userDrawn="1"/>
        </p:nvSpPr>
        <p:spPr>
          <a:xfrm>
            <a:off x="4469165" y="4100704"/>
            <a:ext cx="3196286" cy="1166990"/>
          </a:xfrm>
          <a:prstGeom prst="rect">
            <a:avLst/>
          </a:prstGeom>
          <a:solidFill>
            <a:srgbClr val="0B161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latin typeface="Poppins" pitchFamily="2" charset="77"/>
                <a:cs typeface="Poppins" pitchFamily="2" charset="77"/>
              </a:rPr>
              <a:t>T2:</a:t>
            </a:r>
          </a:p>
          <a:p>
            <a:pPr algn="l"/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algn="l"/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algn="l"/>
            <a:endParaRPr lang="en-US" sz="1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5D251A-0DC2-62FE-D28C-9AC049065AD4}"/>
              </a:ext>
            </a:extLst>
          </p:cNvPr>
          <p:cNvSpPr/>
          <p:nvPr userDrawn="1"/>
        </p:nvSpPr>
        <p:spPr>
          <a:xfrm>
            <a:off x="8496557" y="4085956"/>
            <a:ext cx="3196286" cy="1174487"/>
          </a:xfrm>
          <a:prstGeom prst="rect">
            <a:avLst/>
          </a:prstGeom>
          <a:solidFill>
            <a:srgbClr val="0B161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800" dirty="0">
                <a:latin typeface="Poppins" pitchFamily="2" charset="77"/>
                <a:ea typeface="Yu Gothic"/>
                <a:cs typeface="Poppins" pitchFamily="2" charset="77"/>
              </a:rPr>
              <a:t>T3:</a:t>
            </a:r>
          </a:p>
          <a:p>
            <a:pPr algn="l"/>
            <a:endParaRPr lang="en-GB" sz="1800" dirty="0">
              <a:latin typeface="Poppins" pitchFamily="2" charset="77"/>
              <a:ea typeface="Yu Gothic"/>
              <a:cs typeface="Poppins" pitchFamily="2" charset="77"/>
            </a:endParaRPr>
          </a:p>
          <a:p>
            <a:pPr algn="l"/>
            <a:endParaRPr lang="en-GB" sz="1800" dirty="0">
              <a:latin typeface="Poppins" pitchFamily="2" charset="77"/>
              <a:ea typeface="Yu Gothic"/>
              <a:cs typeface="Poppins" pitchFamily="2" charset="77"/>
            </a:endParaRPr>
          </a:p>
          <a:p>
            <a:pPr algn="l"/>
            <a:endParaRPr lang="en-US" sz="1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4AC2A-5A22-A0CD-50D7-342E9A6E427E}"/>
              </a:ext>
            </a:extLst>
          </p:cNvPr>
          <p:cNvSpPr/>
          <p:nvPr userDrawn="1"/>
        </p:nvSpPr>
        <p:spPr>
          <a:xfrm>
            <a:off x="284526" y="1268716"/>
            <a:ext cx="1440108" cy="1317171"/>
          </a:xfrm>
          <a:prstGeom prst="rect">
            <a:avLst/>
          </a:prstGeom>
          <a:solidFill>
            <a:srgbClr val="CEB1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 b="1" dirty="0">
              <a:solidFill>
                <a:srgbClr val="11143F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endParaRPr lang="en-NL" sz="1000" b="1" dirty="0">
              <a:solidFill>
                <a:srgbClr val="11143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BD00D-5118-3FBC-36A8-C8AB36934D61}"/>
              </a:ext>
            </a:extLst>
          </p:cNvPr>
          <p:cNvSpPr/>
          <p:nvPr userDrawn="1"/>
        </p:nvSpPr>
        <p:spPr>
          <a:xfrm>
            <a:off x="2092385" y="1270304"/>
            <a:ext cx="1440108" cy="1317171"/>
          </a:xfrm>
          <a:prstGeom prst="rect">
            <a:avLst/>
          </a:prstGeom>
          <a:solidFill>
            <a:srgbClr val="CEB1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00" b="1" dirty="0">
              <a:solidFill>
                <a:srgbClr val="11143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A47156-40F5-17AE-A78C-C46B52D1B571}"/>
              </a:ext>
            </a:extLst>
          </p:cNvPr>
          <p:cNvSpPr/>
          <p:nvPr userDrawn="1"/>
        </p:nvSpPr>
        <p:spPr>
          <a:xfrm>
            <a:off x="3882706" y="1270303"/>
            <a:ext cx="1440108" cy="1317171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00" b="1" dirty="0">
              <a:solidFill>
                <a:srgbClr val="11143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16C9B9C4-C278-5581-F5F2-793D16E7098D}"/>
              </a:ext>
            </a:extLst>
          </p:cNvPr>
          <p:cNvSpPr/>
          <p:nvPr userDrawn="1"/>
        </p:nvSpPr>
        <p:spPr>
          <a:xfrm>
            <a:off x="5636769" y="1429770"/>
            <a:ext cx="582728" cy="1018612"/>
          </a:xfrm>
          <a:prstGeom prst="chevron">
            <a:avLst/>
          </a:prstGeom>
          <a:solidFill>
            <a:srgbClr val="111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291B20-EF50-3CB6-3A28-32AD4982FB76}"/>
              </a:ext>
            </a:extLst>
          </p:cNvPr>
          <p:cNvSpPr/>
          <p:nvPr userDrawn="1"/>
        </p:nvSpPr>
        <p:spPr>
          <a:xfrm>
            <a:off x="6533452" y="1282657"/>
            <a:ext cx="5283765" cy="1315512"/>
          </a:xfrm>
          <a:prstGeom prst="rect">
            <a:avLst/>
          </a:prstGeom>
          <a:solidFill>
            <a:srgbClr val="CEB1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EEB3C-D24A-4F39-2DD6-AD74EF3A4E84}"/>
              </a:ext>
            </a:extLst>
          </p:cNvPr>
          <p:cNvSpPr txBox="1"/>
          <p:nvPr userDrawn="1"/>
        </p:nvSpPr>
        <p:spPr>
          <a:xfrm>
            <a:off x="507905" y="1021302"/>
            <a:ext cx="11901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100" b="1">
                <a:solidFill>
                  <a:srgbClr val="11143F"/>
                </a:solidFill>
                <a:latin typeface="Poppins" pitchFamily="2" charset="77"/>
                <a:cs typeface="Poppins" pitchFamily="2" charset="77"/>
              </a:rPr>
              <a:t>Current Price</a:t>
            </a:r>
            <a:endParaRPr lang="en-NL" sz="1100" b="1" dirty="0">
              <a:solidFill>
                <a:srgbClr val="11143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2AEAB0-D1F7-DA0A-4EFC-CE5CBB45C783}"/>
              </a:ext>
            </a:extLst>
          </p:cNvPr>
          <p:cNvSpPr txBox="1"/>
          <p:nvPr userDrawn="1"/>
        </p:nvSpPr>
        <p:spPr>
          <a:xfrm>
            <a:off x="2987546" y="1004664"/>
            <a:ext cx="14401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100" b="1">
                <a:solidFill>
                  <a:srgbClr val="11143F"/>
                </a:solidFill>
                <a:latin typeface="Poppins" pitchFamily="2" charset="77"/>
                <a:cs typeface="Poppins" pitchFamily="2" charset="77"/>
              </a:rPr>
              <a:t>Fair Value Range</a:t>
            </a:r>
            <a:endParaRPr lang="en-NL" sz="1100" b="1" dirty="0">
              <a:solidFill>
                <a:srgbClr val="11143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431BC4-221C-E912-2B2D-718AC5716E5B}"/>
              </a:ext>
            </a:extLst>
          </p:cNvPr>
          <p:cNvSpPr txBox="1"/>
          <p:nvPr userDrawn="1"/>
        </p:nvSpPr>
        <p:spPr>
          <a:xfrm>
            <a:off x="6449791" y="1004664"/>
            <a:ext cx="10652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100" b="1">
                <a:solidFill>
                  <a:srgbClr val="11143F"/>
                </a:solidFill>
                <a:latin typeface="Poppins" pitchFamily="2" charset="77"/>
                <a:cs typeface="Poppins" pitchFamily="2" charset="77"/>
              </a:rPr>
              <a:t>Conclusion</a:t>
            </a:r>
            <a:endParaRPr lang="en-US" sz="1100" dirty="0"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230312-9FA0-E48E-A2B2-DF4B1AD36ED9}"/>
              </a:ext>
            </a:extLst>
          </p:cNvPr>
          <p:cNvCxnSpPr>
            <a:cxnSpLocks/>
          </p:cNvCxnSpPr>
          <p:nvPr userDrawn="1"/>
        </p:nvCxnSpPr>
        <p:spPr>
          <a:xfrm>
            <a:off x="292100" y="313725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19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377A450B-A166-532A-F7E9-3B87901D6A00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Symbol zastępczy tytułu 1">
            <a:extLst>
              <a:ext uri="{FF2B5EF4-FFF2-40B4-BE49-F238E27FC236}">
                <a16:creationId xmlns:a16="http://schemas.microsoft.com/office/drawing/2014/main" id="{2B170354-482B-9BD5-E7FF-4E05BB379040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Executive Summary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90D56E-76D1-E033-C985-B13A136BEA5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F4C39244-3A71-7A5D-66CD-6CE616B15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340C61-9A47-1B0B-E943-3E846CFB86F0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23D58F8-AEA3-18E8-3447-46002B41AE86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69E5D1-BA6C-37E2-40A4-F03ED50AA3E3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E59075-8B42-F8ED-4727-E17C7EB979C6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55DBF7-3161-E8D5-1170-BC47E2F78BA7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81FA6A-F4A7-7194-7C09-474CDE55CFB6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4541A2-F5D1-5F52-3C68-C867EE9F888E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88290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377A450B-A166-532A-F7E9-3B87901D6A00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Symbol zastępczy tytułu 1">
            <a:extLst>
              <a:ext uri="{FF2B5EF4-FFF2-40B4-BE49-F238E27FC236}">
                <a16:creationId xmlns:a16="http://schemas.microsoft.com/office/drawing/2014/main" id="{2B170354-482B-9BD5-E7FF-4E05BB379040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Company Overview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90D56E-76D1-E033-C985-B13A136BEA5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F4C39244-3A71-7A5D-66CD-6CE616B15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340C61-9A47-1B0B-E943-3E846CFB86F0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23D58F8-AEA3-18E8-3447-46002B41AE86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69E5D1-BA6C-37E2-40A4-F03ED50AA3E3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E59075-8B42-F8ED-4727-E17C7EB979C6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55DBF7-3161-E8D5-1170-BC47E2F78BA7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81FA6A-F4A7-7194-7C09-474CDE55CFB6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4541A2-F5D1-5F52-3C68-C867EE9F888E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59BF3FA-A61E-5946-0B0F-7A2D6CC40021}"/>
              </a:ext>
            </a:extLst>
          </p:cNvPr>
          <p:cNvSpPr txBox="1">
            <a:spLocks/>
          </p:cNvSpPr>
          <p:nvPr userDrawn="1"/>
        </p:nvSpPr>
        <p:spPr>
          <a:xfrm>
            <a:off x="570436" y="1059882"/>
            <a:ext cx="5244826" cy="336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6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F3FE2AF-73FC-6805-A56A-371D4913B23A}"/>
              </a:ext>
            </a:extLst>
          </p:cNvPr>
          <p:cNvSpPr txBox="1">
            <a:spLocks/>
          </p:cNvSpPr>
          <p:nvPr userDrawn="1"/>
        </p:nvSpPr>
        <p:spPr>
          <a:xfrm>
            <a:off x="5911155" y="4321856"/>
            <a:ext cx="6144546" cy="679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575249A-8165-301C-40B9-32EB16DB4692}"/>
              </a:ext>
            </a:extLst>
          </p:cNvPr>
          <p:cNvSpPr txBox="1">
            <a:spLocks/>
          </p:cNvSpPr>
          <p:nvPr userDrawn="1"/>
        </p:nvSpPr>
        <p:spPr>
          <a:xfrm>
            <a:off x="406659" y="2187809"/>
            <a:ext cx="4956604" cy="1395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latin typeface="Poppins" pitchFamily="2" charset="77"/>
              <a:cs typeface="Poppins" pitchFamily="2" charset="77"/>
            </a:endParaRPr>
          </a:p>
          <a:p>
            <a:endParaRPr lang="en-GB" sz="1400" dirty="0">
              <a:latin typeface="Poppins" pitchFamily="2" charset="77"/>
              <a:cs typeface="Poppins" pitchFamily="2" charset="77"/>
            </a:endParaRPr>
          </a:p>
          <a:p>
            <a:endParaRPr lang="en-GB" sz="14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14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1400" dirty="0">
              <a:latin typeface="Poppins" pitchFamily="2" charset="77"/>
              <a:cs typeface="Poppins" pitchFamily="2" charset="77"/>
            </a:endParaRPr>
          </a:p>
          <a:p>
            <a:endParaRPr lang="en-GB" sz="1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9D3CA08-0430-7632-1C78-AACA9FD29311}"/>
              </a:ext>
            </a:extLst>
          </p:cNvPr>
          <p:cNvSpPr txBox="1">
            <a:spLocks/>
          </p:cNvSpPr>
          <p:nvPr userDrawn="1"/>
        </p:nvSpPr>
        <p:spPr>
          <a:xfrm>
            <a:off x="570436" y="4396357"/>
            <a:ext cx="5244826" cy="1265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15D84D-4000-6F01-17F1-651043F6B97A}"/>
              </a:ext>
            </a:extLst>
          </p:cNvPr>
          <p:cNvSpPr/>
          <p:nvPr userDrawn="1"/>
        </p:nvSpPr>
        <p:spPr>
          <a:xfrm>
            <a:off x="332241" y="1028960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841E8D-1766-C376-2964-084B47409C39}"/>
              </a:ext>
            </a:extLst>
          </p:cNvPr>
          <p:cNvSpPr/>
          <p:nvPr userDrawn="1"/>
        </p:nvSpPr>
        <p:spPr>
          <a:xfrm>
            <a:off x="6185631" y="1408206"/>
            <a:ext cx="2709494" cy="435610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9956A-A12F-CB89-7B0E-73ADDD4B7C8F}"/>
              </a:ext>
            </a:extLst>
          </p:cNvPr>
          <p:cNvSpPr/>
          <p:nvPr userDrawn="1"/>
        </p:nvSpPr>
        <p:spPr>
          <a:xfrm>
            <a:off x="6186730" y="1884392"/>
            <a:ext cx="2716083" cy="1856881"/>
          </a:xfrm>
          <a:prstGeom prst="rect">
            <a:avLst/>
          </a:prstGeom>
          <a:solidFill>
            <a:srgbClr val="CCA85F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924576-E992-257B-1E5D-D284CC30076E}"/>
              </a:ext>
            </a:extLst>
          </p:cNvPr>
          <p:cNvSpPr/>
          <p:nvPr userDrawn="1"/>
        </p:nvSpPr>
        <p:spPr>
          <a:xfrm>
            <a:off x="9067179" y="1408205"/>
            <a:ext cx="2709494" cy="435610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E04239-BEE3-5904-76D3-B06400D58807}"/>
              </a:ext>
            </a:extLst>
          </p:cNvPr>
          <p:cNvSpPr/>
          <p:nvPr userDrawn="1"/>
        </p:nvSpPr>
        <p:spPr>
          <a:xfrm>
            <a:off x="9074339" y="1884393"/>
            <a:ext cx="2709494" cy="1856880"/>
          </a:xfrm>
          <a:prstGeom prst="rect">
            <a:avLst/>
          </a:prstGeom>
          <a:solidFill>
            <a:srgbClr val="CCA85F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3835D92-E931-274D-C521-B5B1D45CB15E}"/>
              </a:ext>
            </a:extLst>
          </p:cNvPr>
          <p:cNvSpPr txBox="1">
            <a:spLocks/>
          </p:cNvSpPr>
          <p:nvPr userDrawn="1"/>
        </p:nvSpPr>
        <p:spPr>
          <a:xfrm>
            <a:off x="6064842" y="1019131"/>
            <a:ext cx="5244826" cy="336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6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F0FB82-73D1-13A8-40F3-9F42769C2D08}"/>
              </a:ext>
            </a:extLst>
          </p:cNvPr>
          <p:cNvSpPr/>
          <p:nvPr userDrawn="1"/>
        </p:nvSpPr>
        <p:spPr>
          <a:xfrm>
            <a:off x="5968949" y="988209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0A73683-D1F1-4791-655F-EA56C4CDE0C7}"/>
              </a:ext>
            </a:extLst>
          </p:cNvPr>
          <p:cNvSpPr txBox="1">
            <a:spLocks/>
          </p:cNvSpPr>
          <p:nvPr userDrawn="1"/>
        </p:nvSpPr>
        <p:spPr>
          <a:xfrm>
            <a:off x="744987" y="4078538"/>
            <a:ext cx="5244826" cy="336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6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50BB9B-6B4D-8D1E-831C-DFB72FEEA932}"/>
              </a:ext>
            </a:extLst>
          </p:cNvPr>
          <p:cNvSpPr/>
          <p:nvPr userDrawn="1"/>
        </p:nvSpPr>
        <p:spPr>
          <a:xfrm>
            <a:off x="506792" y="4047616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DBBC905A-69A4-0CDC-2AD3-FDF9DA891EA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67501007"/>
              </p:ext>
            </p:extLst>
          </p:nvPr>
        </p:nvGraphicFramePr>
        <p:xfrm>
          <a:off x="24156" y="5333197"/>
          <a:ext cx="5823840" cy="75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40995F45-E876-4554-A755-5745BDB6FAD6}"/>
              </a:ext>
            </a:extLst>
          </p:cNvPr>
          <p:cNvSpPr/>
          <p:nvPr userDrawn="1"/>
        </p:nvSpPr>
        <p:spPr>
          <a:xfrm>
            <a:off x="526183" y="1444470"/>
            <a:ext cx="5138493" cy="730047"/>
          </a:xfrm>
          <a:prstGeom prst="rect">
            <a:avLst/>
          </a:prstGeom>
          <a:solidFill>
            <a:srgbClr val="CEB160">
              <a:alpha val="89804"/>
            </a:srgb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E216AB3D-D4BF-FAA5-9C70-0C496FD2CFC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13885370"/>
              </p:ext>
            </p:extLst>
          </p:nvPr>
        </p:nvGraphicFramePr>
        <p:xfrm>
          <a:off x="5728278" y="4701745"/>
          <a:ext cx="2201712" cy="144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8EB98F97-CAEB-A0CA-2645-8D9D905A1656}"/>
              </a:ext>
            </a:extLst>
          </p:cNvPr>
          <p:cNvSpPr txBox="1">
            <a:spLocks/>
          </p:cNvSpPr>
          <p:nvPr userDrawn="1"/>
        </p:nvSpPr>
        <p:spPr>
          <a:xfrm>
            <a:off x="6064842" y="4033451"/>
            <a:ext cx="5244826" cy="4073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6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49FE72D-2F96-9617-6EAF-664B96AF4244}"/>
              </a:ext>
            </a:extLst>
          </p:cNvPr>
          <p:cNvSpPr/>
          <p:nvPr userDrawn="1"/>
        </p:nvSpPr>
        <p:spPr>
          <a:xfrm>
            <a:off x="5968949" y="4008293"/>
            <a:ext cx="128627" cy="340952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66A49F9-2E1B-713D-A629-377DA34665E0}"/>
              </a:ext>
            </a:extLst>
          </p:cNvPr>
          <p:cNvSpPr txBox="1">
            <a:spLocks/>
          </p:cNvSpPr>
          <p:nvPr userDrawn="1"/>
        </p:nvSpPr>
        <p:spPr>
          <a:xfrm>
            <a:off x="603170" y="2369410"/>
            <a:ext cx="5244826" cy="1265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48" name="Slide Header">
            <a:extLst>
              <a:ext uri="{FF2B5EF4-FFF2-40B4-BE49-F238E27FC236}">
                <a16:creationId xmlns:a16="http://schemas.microsoft.com/office/drawing/2014/main" id="{53C01D7C-A150-D9BB-FDE1-A0D8B71486B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67603893"/>
              </p:ext>
            </p:extLst>
          </p:nvPr>
        </p:nvGraphicFramePr>
        <p:xfrm>
          <a:off x="522032" y="1071974"/>
          <a:ext cx="5142644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Slide Header">
            <a:extLst>
              <a:ext uri="{FF2B5EF4-FFF2-40B4-BE49-F238E27FC236}">
                <a16:creationId xmlns:a16="http://schemas.microsoft.com/office/drawing/2014/main" id="{23B26723-9769-03DF-0092-20024EDAF1E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9258228"/>
              </p:ext>
            </p:extLst>
          </p:nvPr>
        </p:nvGraphicFramePr>
        <p:xfrm>
          <a:off x="6186817" y="1027857"/>
          <a:ext cx="5598665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8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1" i="0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9FF4F6F9-78CD-8780-128F-6BA41A7CF471}"/>
              </a:ext>
            </a:extLst>
          </p:cNvPr>
          <p:cNvSpPr txBox="1"/>
          <p:nvPr userDrawn="1"/>
        </p:nvSpPr>
        <p:spPr>
          <a:xfrm>
            <a:off x="2240280" y="301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57" name="Slide Header">
            <a:extLst>
              <a:ext uri="{FF2B5EF4-FFF2-40B4-BE49-F238E27FC236}">
                <a16:creationId xmlns:a16="http://schemas.microsoft.com/office/drawing/2014/main" id="{8454B4F0-599F-E14C-5AAB-F076EF24623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7543629"/>
              </p:ext>
            </p:extLst>
          </p:nvPr>
        </p:nvGraphicFramePr>
        <p:xfrm>
          <a:off x="687582" y="4087766"/>
          <a:ext cx="4977094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Slide Header">
            <a:extLst>
              <a:ext uri="{FF2B5EF4-FFF2-40B4-BE49-F238E27FC236}">
                <a16:creationId xmlns:a16="http://schemas.microsoft.com/office/drawing/2014/main" id="{A6CE936E-A572-AB02-4C4E-CA8F39A5179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21019734"/>
              </p:ext>
            </p:extLst>
          </p:nvPr>
        </p:nvGraphicFramePr>
        <p:xfrm>
          <a:off x="6162988" y="4105405"/>
          <a:ext cx="5643705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endParaRPr lang="en-US" sz="1600" b="0" i="1" u="none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49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377A450B-A166-532A-F7E9-3B87901D6A00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Symbol zastępczy tytułu 1">
            <a:extLst>
              <a:ext uri="{FF2B5EF4-FFF2-40B4-BE49-F238E27FC236}">
                <a16:creationId xmlns:a16="http://schemas.microsoft.com/office/drawing/2014/main" id="{2B170354-482B-9BD5-E7FF-4E05BB379040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Company Overview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90D56E-76D1-E033-C985-B13A136BEA52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F4C39244-3A71-7A5D-66CD-6CE616B15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340C61-9A47-1B0B-E943-3E846CFB86F0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23D58F8-AEA3-18E8-3447-46002B41AE86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69E5D1-BA6C-37E2-40A4-F03ED50AA3E3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E59075-8B42-F8ED-4727-E17C7EB979C6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55DBF7-3161-E8D5-1170-BC47E2F78BA7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81FA6A-F4A7-7194-7C09-474CDE55CFB6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4541A2-F5D1-5F52-3C68-C867EE9F888E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E216AB3D-D4BF-FAA5-9C70-0C496FD2CFC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5603013"/>
              </p:ext>
            </p:extLst>
          </p:nvPr>
        </p:nvGraphicFramePr>
        <p:xfrm>
          <a:off x="5728278" y="4701745"/>
          <a:ext cx="2201712" cy="144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859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numeru slajdu 5">
            <a:extLst>
              <a:ext uri="{FF2B5EF4-FFF2-40B4-BE49-F238E27FC236}">
                <a16:creationId xmlns:a16="http://schemas.microsoft.com/office/drawing/2014/main" id="{CFAA28FF-438A-4879-8B0E-38034167DE27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Symbol zastępczy tytułu 1">
            <a:extLst>
              <a:ext uri="{FF2B5EF4-FFF2-40B4-BE49-F238E27FC236}">
                <a16:creationId xmlns:a16="http://schemas.microsoft.com/office/drawing/2014/main" id="{3784C9E2-5D22-D16E-7E99-BFCBDC12F408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Industry Landscape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D14947-E804-925C-56A8-3AFEF8A63E83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B7CDCDEE-F14B-7EDB-9B4E-60BDE69A6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14AE8D-738C-EFE1-3756-4442657B130A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D1DE670-743A-2B2A-B6AF-5D913EE47F61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7091A6-E86A-E4A9-AC0C-97108DAFA7CF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09E272-3B7D-D2D4-328A-1C4441CA9FFD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9C14F3-2E72-21E1-C25C-550F038BA236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05700B-CDDC-3CC3-2AAD-49710CC3E15D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5CD88E-0B1A-AE0D-35D3-AC692DD496C4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04EA0825-79F2-3335-DEE0-AA33810BE924}"/>
              </a:ext>
            </a:extLst>
          </p:cNvPr>
          <p:cNvSpPr txBox="1">
            <a:spLocks/>
          </p:cNvSpPr>
          <p:nvPr userDrawn="1"/>
        </p:nvSpPr>
        <p:spPr>
          <a:xfrm>
            <a:off x="726103" y="1155041"/>
            <a:ext cx="5244826" cy="3366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4A93C1-036A-245F-CFB7-97AD42E4AB37}"/>
              </a:ext>
            </a:extLst>
          </p:cNvPr>
          <p:cNvSpPr/>
          <p:nvPr userDrawn="1"/>
        </p:nvSpPr>
        <p:spPr>
          <a:xfrm>
            <a:off x="313683" y="1124119"/>
            <a:ext cx="128627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3D34A9-9143-9F93-0F5C-86790AFE8F41}"/>
              </a:ext>
            </a:extLst>
          </p:cNvPr>
          <p:cNvSpPr/>
          <p:nvPr userDrawn="1"/>
        </p:nvSpPr>
        <p:spPr>
          <a:xfrm>
            <a:off x="404291" y="4776540"/>
            <a:ext cx="2608163" cy="252604"/>
          </a:xfrm>
          <a:prstGeom prst="rect">
            <a:avLst/>
          </a:prstGeom>
          <a:solidFill>
            <a:srgbClr val="0B16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Poppins" pitchFamily="2" charset="77"/>
                <a:cs typeface="Poppins" pitchFamily="2" charset="77"/>
              </a:rPr>
              <a:t>Tailwinds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B86B21-091A-E861-CA44-CBFE658ABCAA}"/>
              </a:ext>
            </a:extLst>
          </p:cNvPr>
          <p:cNvSpPr/>
          <p:nvPr userDrawn="1"/>
        </p:nvSpPr>
        <p:spPr>
          <a:xfrm>
            <a:off x="3154634" y="4776540"/>
            <a:ext cx="2617569" cy="263489"/>
          </a:xfrm>
          <a:prstGeom prst="rect">
            <a:avLst/>
          </a:prstGeom>
          <a:solidFill>
            <a:srgbClr val="CCA8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>
                <a:latin typeface="Poppins" pitchFamily="2" charset="77"/>
                <a:cs typeface="Poppins" pitchFamily="2" charset="77"/>
              </a:rPr>
              <a:t>Headwinds</a:t>
            </a:r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0EFCF76-F17C-E788-31F7-56030A7B196E}"/>
              </a:ext>
            </a:extLst>
          </p:cNvPr>
          <p:cNvSpPr/>
          <p:nvPr userDrawn="1"/>
        </p:nvSpPr>
        <p:spPr>
          <a:xfrm>
            <a:off x="3150909" y="5069721"/>
            <a:ext cx="2608163" cy="1144248"/>
          </a:xfrm>
          <a:prstGeom prst="rect">
            <a:avLst/>
          </a:prstGeom>
          <a:solidFill>
            <a:srgbClr val="EFE5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Font typeface="Arial"/>
              <a:buChar char="•"/>
            </a:pPr>
            <a:endParaRPr lang="en-GB" sz="1100" dirty="0">
              <a:solidFill>
                <a:schemeClr val="tx1"/>
              </a:solidFill>
              <a:latin typeface="Poppins" pitchFamily="2" charset="77"/>
              <a:ea typeface="+mn-lt"/>
              <a:cs typeface="Poppins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8B54DAA-805A-F3F9-5F5F-D06CC369CE34}"/>
              </a:ext>
            </a:extLst>
          </p:cNvPr>
          <p:cNvSpPr/>
          <p:nvPr userDrawn="1"/>
        </p:nvSpPr>
        <p:spPr>
          <a:xfrm>
            <a:off x="407259" y="5066468"/>
            <a:ext cx="2585829" cy="1147501"/>
          </a:xfrm>
          <a:prstGeom prst="rect">
            <a:avLst/>
          </a:prstGeom>
          <a:solidFill>
            <a:srgbClr val="0A161E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Font typeface="Arial"/>
              <a:buNone/>
            </a:pPr>
            <a:endParaRPr lang="en-GB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CB0568-B61C-5037-81F7-CA903D8BE9C9}"/>
              </a:ext>
            </a:extLst>
          </p:cNvPr>
          <p:cNvSpPr/>
          <p:nvPr userDrawn="1"/>
        </p:nvSpPr>
        <p:spPr>
          <a:xfrm>
            <a:off x="6194952" y="1121877"/>
            <a:ext cx="140234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5C36E26-B48A-4194-6284-5C883CE1D27B}"/>
              </a:ext>
            </a:extLst>
          </p:cNvPr>
          <p:cNvSpPr txBox="1">
            <a:spLocks/>
          </p:cNvSpPr>
          <p:nvPr userDrawn="1"/>
        </p:nvSpPr>
        <p:spPr>
          <a:xfrm>
            <a:off x="5760569" y="4157721"/>
            <a:ext cx="5244826" cy="3366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9F5B8F-3807-8203-EBCB-EB605867B415}"/>
              </a:ext>
            </a:extLst>
          </p:cNvPr>
          <p:cNvSpPr/>
          <p:nvPr userDrawn="1"/>
        </p:nvSpPr>
        <p:spPr>
          <a:xfrm>
            <a:off x="6194952" y="4093743"/>
            <a:ext cx="140234" cy="281778"/>
          </a:xfrm>
          <a:prstGeom prst="rect">
            <a:avLst/>
          </a:prstGeom>
          <a:solidFill>
            <a:srgbClr val="0B161F"/>
          </a:solidFill>
          <a:ln>
            <a:solidFill>
              <a:srgbClr val="0B16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2A8262-2EAE-6E28-BCCC-0BBB4AFAD7F0}"/>
              </a:ext>
            </a:extLst>
          </p:cNvPr>
          <p:cNvSpPr txBox="1"/>
          <p:nvPr userDrawn="1"/>
        </p:nvSpPr>
        <p:spPr>
          <a:xfrm>
            <a:off x="5863621" y="4482758"/>
            <a:ext cx="58643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endParaRPr lang="en-US" sz="1400" dirty="0">
              <a:latin typeface="Poppins" pitchFamily="2" charset="77"/>
              <a:ea typeface="+mn-lt"/>
              <a:cs typeface="Poppins" pitchFamily="2" charset="77"/>
            </a:endParaRPr>
          </a:p>
          <a:p>
            <a:pPr algn="ctr"/>
            <a:endParaRPr lang="en-US" sz="14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A1FABE5-1D9F-2789-7979-5C43B5E7C11E}"/>
              </a:ext>
            </a:extLst>
          </p:cNvPr>
          <p:cNvSpPr txBox="1">
            <a:spLocks/>
          </p:cNvSpPr>
          <p:nvPr userDrawn="1"/>
        </p:nvSpPr>
        <p:spPr>
          <a:xfrm>
            <a:off x="6397000" y="1144457"/>
            <a:ext cx="5244827" cy="3472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12" name="Slide Header">
            <a:extLst>
              <a:ext uri="{FF2B5EF4-FFF2-40B4-BE49-F238E27FC236}">
                <a16:creationId xmlns:a16="http://schemas.microsoft.com/office/drawing/2014/main" id="{642484E9-B408-DE43-C063-7111B4AB03E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89655721"/>
              </p:ext>
            </p:extLst>
          </p:nvPr>
        </p:nvGraphicFramePr>
        <p:xfrm>
          <a:off x="514246" y="1179066"/>
          <a:ext cx="524482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4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i="0" u="none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Competitive Advantage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" name="Slide Header">
            <a:extLst>
              <a:ext uri="{FF2B5EF4-FFF2-40B4-BE49-F238E27FC236}">
                <a16:creationId xmlns:a16="http://schemas.microsoft.com/office/drawing/2014/main" id="{18EA8BF8-2039-7505-4A4B-C0B5B87D15A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80068616"/>
              </p:ext>
            </p:extLst>
          </p:nvPr>
        </p:nvGraphicFramePr>
        <p:xfrm>
          <a:off x="6397638" y="1162057"/>
          <a:ext cx="5409055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i="0" u="none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Margins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" name="Slide Header">
            <a:extLst>
              <a:ext uri="{FF2B5EF4-FFF2-40B4-BE49-F238E27FC236}">
                <a16:creationId xmlns:a16="http://schemas.microsoft.com/office/drawing/2014/main" id="{F36421B6-56CB-0592-A199-139DECB4865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07812061"/>
              </p:ext>
            </p:extLst>
          </p:nvPr>
        </p:nvGraphicFramePr>
        <p:xfrm>
          <a:off x="6402815" y="4140457"/>
          <a:ext cx="5409055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3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i="0" u="none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Market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252B3F-50B4-FD45-F6C0-389C410D6DD4}"/>
              </a:ext>
            </a:extLst>
          </p:cNvPr>
          <p:cNvSpPr txBox="1"/>
          <p:nvPr userDrawn="1"/>
        </p:nvSpPr>
        <p:spPr>
          <a:xfrm>
            <a:off x="5625296" y="1840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644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Landscap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numeru slajdu 5">
            <a:extLst>
              <a:ext uri="{FF2B5EF4-FFF2-40B4-BE49-F238E27FC236}">
                <a16:creationId xmlns:a16="http://schemas.microsoft.com/office/drawing/2014/main" id="{CFAA28FF-438A-4879-8B0E-38034167DE27}"/>
              </a:ext>
            </a:extLst>
          </p:cNvPr>
          <p:cNvSpPr txBox="1">
            <a:spLocks/>
          </p:cNvSpPr>
          <p:nvPr userDrawn="1"/>
        </p:nvSpPr>
        <p:spPr>
          <a:xfrm>
            <a:off x="11245849" y="6251661"/>
            <a:ext cx="560845" cy="559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6C3F-668B-4AF5-BFA9-0F657EB068D6}" type="slidenum">
              <a:rPr lang="pl-PL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pl-PL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Symbol zastępczy tytułu 1">
            <a:extLst>
              <a:ext uri="{FF2B5EF4-FFF2-40B4-BE49-F238E27FC236}">
                <a16:creationId xmlns:a16="http://schemas.microsoft.com/office/drawing/2014/main" id="{3784C9E2-5D22-D16E-7E99-BFCBDC12F408}"/>
              </a:ext>
            </a:extLst>
          </p:cNvPr>
          <p:cNvSpPr txBox="1">
            <a:spLocks/>
          </p:cNvSpPr>
          <p:nvPr userDrawn="1"/>
        </p:nvSpPr>
        <p:spPr>
          <a:xfrm>
            <a:off x="385302" y="72231"/>
            <a:ext cx="1008175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3500" noProof="1">
                <a:latin typeface="Poppins" pitchFamily="2" charset="77"/>
                <a:cs typeface="Poppins" pitchFamily="2" charset="77"/>
              </a:rPr>
              <a:t>Industry Landscape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D14947-E804-925C-56A8-3AFEF8A63E83}"/>
              </a:ext>
            </a:extLst>
          </p:cNvPr>
          <p:cNvCxnSpPr>
            <a:cxnSpLocks/>
          </p:cNvCxnSpPr>
          <p:nvPr userDrawn="1"/>
        </p:nvCxnSpPr>
        <p:spPr>
          <a:xfrm>
            <a:off x="292100" y="776813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B7CDCDEE-F14B-7EDB-9B4E-60BDE69A6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65" y="205207"/>
            <a:ext cx="1918129" cy="52975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14AE8D-738C-EFE1-3756-4442657B130A}"/>
              </a:ext>
            </a:extLst>
          </p:cNvPr>
          <p:cNvCxnSpPr>
            <a:cxnSpLocks/>
          </p:cNvCxnSpPr>
          <p:nvPr userDrawn="1"/>
        </p:nvCxnSpPr>
        <p:spPr>
          <a:xfrm>
            <a:off x="292100" y="6247911"/>
            <a:ext cx="11514598" cy="74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D1DE670-743A-2B2A-B6AF-5D913EE47F61}"/>
              </a:ext>
            </a:extLst>
          </p:cNvPr>
          <p:cNvSpPr/>
          <p:nvPr userDrawn="1"/>
        </p:nvSpPr>
        <p:spPr>
          <a:xfrm>
            <a:off x="318766" y="6419852"/>
            <a:ext cx="1568450" cy="258337"/>
          </a:xfrm>
          <a:prstGeom prst="rect">
            <a:avLst/>
          </a:prstGeom>
          <a:solidFill>
            <a:srgbClr val="CEB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Overview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7091A6-E86A-E4A9-AC0C-97108DAFA7CF}"/>
              </a:ext>
            </a:extLst>
          </p:cNvPr>
          <p:cNvSpPr/>
          <p:nvPr userDrawn="1"/>
        </p:nvSpPr>
        <p:spPr>
          <a:xfrm>
            <a:off x="2100736" y="6414948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Thesis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09E272-3B7D-D2D4-328A-1C4441CA9FFD}"/>
              </a:ext>
            </a:extLst>
          </p:cNvPr>
          <p:cNvSpPr/>
          <p:nvPr userDrawn="1"/>
        </p:nvSpPr>
        <p:spPr>
          <a:xfrm>
            <a:off x="3882706" y="6410044"/>
            <a:ext cx="1568450" cy="25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Financials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9C14F3-2E72-21E1-C25C-550F038BA236}"/>
              </a:ext>
            </a:extLst>
          </p:cNvPr>
          <p:cNvSpPr/>
          <p:nvPr userDrawn="1"/>
        </p:nvSpPr>
        <p:spPr>
          <a:xfrm>
            <a:off x="5664676" y="6405140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Valuation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05700B-CDDC-3CC3-2AAD-49710CC3E15D}"/>
              </a:ext>
            </a:extLst>
          </p:cNvPr>
          <p:cNvSpPr/>
          <p:nvPr userDrawn="1"/>
        </p:nvSpPr>
        <p:spPr>
          <a:xfrm>
            <a:off x="7446647" y="6406587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Risks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5CD88E-0B1A-AE0D-35D3-AC692DD496C4}"/>
              </a:ext>
            </a:extLst>
          </p:cNvPr>
          <p:cNvSpPr/>
          <p:nvPr userDrawn="1"/>
        </p:nvSpPr>
        <p:spPr>
          <a:xfrm>
            <a:off x="9228616" y="6419851"/>
            <a:ext cx="1568450" cy="25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46839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1356F-5015-1F6F-CDE6-D8F8203E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FDCD9-231B-FD2E-D511-A71A5BC57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080B0-D161-985E-249C-2E5C35CC4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D0379A-233D-0C49-BA23-6E7536A7A4E2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B7988-24BF-6133-C9CB-6E53C0FA2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7431C-E379-48E2-108F-21DF98AEE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5D66CB-378F-F34B-B55F-B7CE23D4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52" r:id="rId3"/>
    <p:sldLayoutId id="2147483665" r:id="rId4"/>
    <p:sldLayoutId id="2147483668" r:id="rId5"/>
    <p:sldLayoutId id="2147483650" r:id="rId6"/>
    <p:sldLayoutId id="2147483669" r:id="rId7"/>
    <p:sldLayoutId id="2147483651" r:id="rId8"/>
    <p:sldLayoutId id="2147483670" r:id="rId9"/>
    <p:sldLayoutId id="2147483653" r:id="rId10"/>
    <p:sldLayoutId id="2147483671" r:id="rId11"/>
    <p:sldLayoutId id="2147483654" r:id="rId12"/>
    <p:sldLayoutId id="2147483672" r:id="rId13"/>
    <p:sldLayoutId id="2147483655" r:id="rId14"/>
    <p:sldLayoutId id="2147483673" r:id="rId15"/>
    <p:sldLayoutId id="2147483657" r:id="rId16"/>
    <p:sldLayoutId id="2147483660" r:id="rId17"/>
    <p:sldLayoutId id="2147483674" r:id="rId18"/>
    <p:sldLayoutId id="2147483677" r:id="rId19"/>
    <p:sldLayoutId id="2147483676" r:id="rId20"/>
    <p:sldLayoutId id="2147483663" r:id="rId21"/>
    <p:sldLayoutId id="2147483675" r:id="rId22"/>
    <p:sldLayoutId id="2147483666" r:id="rId23"/>
    <p:sldLayoutId id="2147483678" r:id="rId24"/>
    <p:sldLayoutId id="2147483664" r:id="rId25"/>
    <p:sldLayoutId id="214748367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58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8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1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17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77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65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15CE27C-29A4-CA54-30DB-7B41F2F15D36}"/>
              </a:ext>
            </a:extLst>
          </p:cNvPr>
          <p:cNvSpPr txBox="1"/>
          <p:nvPr/>
        </p:nvSpPr>
        <p:spPr>
          <a:xfrm>
            <a:off x="685800" y="3188505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noProof="1">
                <a:latin typeface="Poppins" pitchFamily="2" charset="77"/>
                <a:cs typeface="Poppins" pitchFamily="2" charset="77"/>
              </a:rPr>
              <a:t>Sector </a:t>
            </a:r>
          </a:p>
          <a:p>
            <a:endParaRPr lang="en-US" sz="1800" i="1" noProof="1">
              <a:latin typeface="Poppins" pitchFamily="2" charset="77"/>
              <a:cs typeface="Poppins" pitchFamily="2" charset="77"/>
            </a:endParaRPr>
          </a:p>
          <a:p>
            <a:r>
              <a:rPr lang="en-US" sz="1800" i="1" noProof="1">
                <a:latin typeface="Poppins" pitchFamily="2" charset="77"/>
                <a:cs typeface="Poppins" pitchFamily="2" charset="77"/>
              </a:rPr>
              <a:t>- Head of Sector</a:t>
            </a:r>
            <a:br>
              <a:rPr lang="en-US" sz="1800" i="1" noProof="1">
                <a:latin typeface="Poppins" pitchFamily="2" charset="77"/>
                <a:cs typeface="Poppins" pitchFamily="2" charset="77"/>
              </a:rPr>
            </a:br>
            <a:r>
              <a:rPr lang="en-US" sz="1800" i="1" noProof="1">
                <a:latin typeface="Poppins" pitchFamily="2" charset="77"/>
                <a:cs typeface="Poppins" pitchFamily="2" charset="77"/>
              </a:rPr>
              <a:t>- Senior Analyst </a:t>
            </a:r>
          </a:p>
          <a:p>
            <a:r>
              <a:rPr lang="en-US" sz="1800" i="1" noProof="1">
                <a:latin typeface="Poppins" pitchFamily="2" charset="77"/>
                <a:cs typeface="Poppins" pitchFamily="2" charset="77"/>
              </a:rPr>
              <a:t>- Senior Analyst</a:t>
            </a:r>
          </a:p>
          <a:p>
            <a:r>
              <a:rPr lang="en-US" sz="1800" i="1" noProof="1">
                <a:latin typeface="Poppins" pitchFamily="2" charset="77"/>
                <a:cs typeface="Poppins" pitchFamily="2" charset="77"/>
              </a:rPr>
              <a:t>- Investment Analyst </a:t>
            </a:r>
          </a:p>
          <a:p>
            <a:r>
              <a:rPr lang="en-US" sz="1800" i="1" noProof="1">
                <a:latin typeface="Poppins" pitchFamily="2" charset="77"/>
                <a:cs typeface="Poppins" pitchFamily="2" charset="77"/>
              </a:rPr>
              <a:t>- Investment Analyst </a:t>
            </a:r>
          </a:p>
          <a:p>
            <a:r>
              <a:rPr lang="en-US" sz="1800" i="1" noProof="1">
                <a:latin typeface="Poppins" pitchFamily="2" charset="77"/>
                <a:cs typeface="Poppins" pitchFamily="2" charset="77"/>
              </a:rPr>
              <a:t>- Junior Analyst </a:t>
            </a:r>
          </a:p>
          <a:p>
            <a:r>
              <a:rPr lang="en-US" sz="1800" i="1" noProof="1">
                <a:latin typeface="Poppins" pitchFamily="2" charset="77"/>
                <a:cs typeface="Poppins" pitchFamily="2" charset="77"/>
              </a:rPr>
              <a:t>- Junior Analyst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150D43-37BA-CBB4-02C3-0B0F5FA320D9}"/>
              </a:ext>
            </a:extLst>
          </p:cNvPr>
          <p:cNvGrpSpPr/>
          <p:nvPr/>
        </p:nvGrpSpPr>
        <p:grpSpPr>
          <a:xfrm>
            <a:off x="685800" y="1352437"/>
            <a:ext cx="10820400" cy="1829955"/>
            <a:chOff x="685800" y="1352437"/>
            <a:chExt cx="10820400" cy="18299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B5F3799-0F71-CDF0-790E-476DAF7D89CE}"/>
                </a:ext>
              </a:extLst>
            </p:cNvPr>
            <p:cNvGrpSpPr>
              <a:grpSpLocks/>
            </p:cNvGrpSpPr>
            <p:nvPr userDrawn="1"/>
          </p:nvGrpSpPr>
          <p:grpSpPr>
            <a:xfrm>
              <a:off x="685800" y="1352437"/>
              <a:ext cx="10820400" cy="1829955"/>
              <a:chOff x="635000" y="2608230"/>
              <a:chExt cx="10820400" cy="182995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DE39B62-FE00-5859-9BF0-9EB1875F3A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5000" y="2608230"/>
                <a:ext cx="10820400" cy="1501503"/>
              </a:xfrm>
              <a:prstGeom prst="rect">
                <a:avLst/>
              </a:prstGeom>
              <a:solidFill>
                <a:srgbClr val="0B161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b="1" noProof="1">
                    <a:latin typeface="Poppins" pitchFamily="2" charset="77"/>
                    <a:cs typeface="Poppins" pitchFamily="2" charset="77"/>
                  </a:rPr>
                  <a:t>Name of Company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546120-361A-6C2B-2BC5-0322DABD124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5000" y="4109733"/>
                <a:ext cx="10820400" cy="328452"/>
              </a:xfrm>
              <a:prstGeom prst="rect">
                <a:avLst/>
              </a:prstGeom>
              <a:solidFill>
                <a:srgbClr val="CCA8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noProof="1">
                    <a:solidFill>
                      <a:srgbClr val="00B050"/>
                    </a:solidFill>
                    <a:latin typeface="Poppins" pitchFamily="2" charset="77"/>
                    <a:cs typeface="Poppins" pitchFamily="2" charset="77"/>
                  </a:rPr>
                  <a:t>BUY  </a:t>
                </a:r>
                <a:r>
                  <a:rPr lang="en-US" sz="1600" b="1" noProof="1">
                    <a:solidFill>
                      <a:schemeClr val="tx1"/>
                    </a:solidFill>
                    <a:latin typeface="Poppins" pitchFamily="2" charset="77"/>
                    <a:cs typeface="Poppins" pitchFamily="2" charset="77"/>
                  </a:rPr>
                  <a:t>$CurrentPrice </a:t>
                </a:r>
                <a:r>
                  <a:rPr lang="en-US" sz="1600" b="1" noProof="1">
                    <a:solidFill>
                      <a:srgbClr val="262626"/>
                    </a:solidFill>
                    <a:latin typeface="Poppins" pitchFamily="2" charset="77"/>
                    <a:ea typeface="+mn-lt"/>
                    <a:cs typeface="Poppins" pitchFamily="2" charset="77"/>
                  </a:rPr>
                  <a:t>$TargetPrice (</a:t>
                </a:r>
                <a:r>
                  <a:rPr lang="en-US" sz="1600" b="1" noProof="1">
                    <a:solidFill>
                      <a:schemeClr val="tx1"/>
                    </a:solidFill>
                    <a:latin typeface="Poppins" pitchFamily="2" charset="77"/>
                    <a:ea typeface="+mn-lt"/>
                    <a:cs typeface="Poppins" pitchFamily="2" charset="77"/>
                  </a:rPr>
                  <a:t>X% Upside/Downside) 	              </a:t>
                </a:r>
                <a:r>
                  <a:rPr lang="en-US" sz="1600" b="1" noProof="1">
                    <a:solidFill>
                      <a:schemeClr val="tx1"/>
                    </a:solidFill>
                    <a:latin typeface="Poppins" pitchFamily="2" charset="77"/>
                    <a:cs typeface="Poppins" pitchFamily="2" charset="77"/>
                  </a:rPr>
                  <a:t>		               Day/Month/Year</a:t>
                </a:r>
              </a:p>
            </p:txBody>
          </p:sp>
        </p:grpSp>
        <p:pic>
          <p:nvPicPr>
            <p:cNvPr id="4" name="Picture 3" descr="A yellow and black rectangle&#10;&#10;AI-generated content may be incorrect.">
              <a:extLst>
                <a:ext uri="{FF2B5EF4-FFF2-40B4-BE49-F238E27FC236}">
                  <a16:creationId xmlns:a16="http://schemas.microsoft.com/office/drawing/2014/main" id="{04ABE421-925F-C3EE-6A3D-83DFBD2F86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500190" y="1352438"/>
              <a:ext cx="6006009" cy="1501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34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43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52837F-B663-F5F3-069D-EB58D0AAA668}"/>
              </a:ext>
            </a:extLst>
          </p:cNvPr>
          <p:cNvSpPr txBox="1"/>
          <p:nvPr/>
        </p:nvSpPr>
        <p:spPr>
          <a:xfrm>
            <a:off x="690401" y="1706056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1">
                <a:solidFill>
                  <a:srgbClr val="11143F"/>
                </a:solidFill>
                <a:latin typeface=""/>
              </a:rPr>
              <a:t>$P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0821A-1428-CB17-7FD4-897DF28E2B02}"/>
              </a:ext>
            </a:extLst>
          </p:cNvPr>
          <p:cNvSpPr txBox="1"/>
          <p:nvPr/>
        </p:nvSpPr>
        <p:spPr>
          <a:xfrm>
            <a:off x="2164080" y="1598036"/>
            <a:ext cx="1310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1">
                <a:solidFill>
                  <a:srgbClr val="11143F"/>
                </a:solidFill>
                <a:latin typeface=""/>
              </a:rPr>
              <a:t>$ X</a:t>
            </a:r>
          </a:p>
          <a:p>
            <a:pPr algn="ctr"/>
            <a:r>
              <a:rPr lang="en-US" sz="1800" b="1" noProof="1">
                <a:solidFill>
                  <a:srgbClr val="11143F"/>
                </a:solidFill>
                <a:latin typeface=""/>
              </a:rPr>
              <a:t>% upside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9FE78-819F-5517-D90B-E34C65AEF4BF}"/>
              </a:ext>
            </a:extLst>
          </p:cNvPr>
          <p:cNvSpPr txBox="1"/>
          <p:nvPr/>
        </p:nvSpPr>
        <p:spPr>
          <a:xfrm>
            <a:off x="3992880" y="1598036"/>
            <a:ext cx="1234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1">
                <a:solidFill>
                  <a:srgbClr val="11143F"/>
                </a:solidFill>
                <a:latin typeface=""/>
              </a:rPr>
              <a:t>$ Y</a:t>
            </a:r>
          </a:p>
          <a:p>
            <a:pPr algn="ctr"/>
            <a:r>
              <a:rPr lang="en-US" sz="1800" b="1" noProof="1">
                <a:solidFill>
                  <a:srgbClr val="11143F"/>
                </a:solidFill>
                <a:latin typeface=""/>
              </a:rPr>
              <a:t>% upside</a:t>
            </a:r>
          </a:p>
        </p:txBody>
      </p:sp>
    </p:spTree>
    <p:extLst>
      <p:ext uri="{BB962C8B-B14F-4D97-AF65-F5344CB8AC3E}">
        <p14:creationId xmlns:p14="http://schemas.microsoft.com/office/powerpoint/2010/main" val="302039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3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44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44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3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614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C Template 2026 (Flavian)" id="{9138BC99-5E21-264E-8AA1-8562BF481DE0}" vid="{9CC3D907-5B1F-B148-9D76-8EC3C14556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60</Words>
  <Application>Microsoft Macintosh PowerPoint</Application>
  <PresentationFormat>Widescreen</PresentationFormat>
  <Paragraphs>16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Myriad Set Pro Thin</vt:lpstr>
      <vt:lpstr>Poppins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Flavian Vlad</dc:creator>
  <cp:lastModifiedBy>Flavian Vlad</cp:lastModifiedBy>
  <cp:revision>42</cp:revision>
  <dcterms:created xsi:type="dcterms:W3CDTF">2026-03-02T19:22:42Z</dcterms:created>
  <dcterms:modified xsi:type="dcterms:W3CDTF">2026-03-04T11:33:35Z</dcterms:modified>
</cp:coreProperties>
</file>